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4"/>
  </p:sldMasterIdLst>
  <p:notesMasterIdLst>
    <p:notesMasterId r:id="rId11"/>
  </p:notesMasterIdLst>
  <p:handoutMasterIdLst>
    <p:handoutMasterId r:id="rId12"/>
  </p:handoutMasterIdLst>
  <p:sldIdLst>
    <p:sldId id="256" r:id="rId5"/>
    <p:sldId id="259" r:id="rId6"/>
    <p:sldId id="261" r:id="rId7"/>
    <p:sldId id="262" r:id="rId8"/>
    <p:sldId id="263" r:id="rId9"/>
    <p:sldId id="264" r:id="rId10"/>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50"/>
  </p:normalViewPr>
  <p:slideViewPr>
    <p:cSldViewPr snapToGrid="0" snapToObjects="1">
      <p:cViewPr varScale="1">
        <p:scale>
          <a:sx n="109" d="100"/>
          <a:sy n="109" d="100"/>
        </p:scale>
        <p:origin x="691" y="82"/>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2A9754-BE12-0B44-B585-ACAD41767AE1}" type="datetimeFigureOut">
              <a:rPr lang="en-US" smtClean="0"/>
              <a:t>10/1/2025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4C87F0-47D5-104B-AFDA-BDCABF6A3C36}" type="slidenum">
              <a:rPr lang="en-US" smtClean="0"/>
              <a:t>‹#›</a:t>
            </a:fld>
            <a:endParaRPr lang="en-US"/>
          </a:p>
        </p:txBody>
      </p:sp>
    </p:spTree>
    <p:extLst>
      <p:ext uri="{BB962C8B-B14F-4D97-AF65-F5344CB8AC3E}">
        <p14:creationId xmlns:p14="http://schemas.microsoft.com/office/powerpoint/2010/main" val="907311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6B7BD-275F-A34D-A844-0BC817CAB9BE}" type="datetimeFigureOut">
              <a:rPr lang="en-US" smtClean="0"/>
              <a:t>10/1/2025</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8C2A-FD32-7B49-AADF-826226B7AEBB}" type="slidenum">
              <a:rPr lang="en-US" smtClean="0"/>
              <a:t>‹#›</a:t>
            </a:fld>
            <a:endParaRPr lang="en-US"/>
          </a:p>
        </p:txBody>
      </p:sp>
    </p:spTree>
    <p:extLst>
      <p:ext uri="{BB962C8B-B14F-4D97-AF65-F5344CB8AC3E}">
        <p14:creationId xmlns:p14="http://schemas.microsoft.com/office/powerpoint/2010/main" val="19952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2695775"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1</a:t>
            </a:r>
          </a:p>
        </p:txBody>
      </p:sp>
      <p:sp>
        <p:nvSpPr>
          <p:cNvPr id="5" name="Oval 4"/>
          <p:cNvSpPr/>
          <p:nvPr userDrawn="1"/>
        </p:nvSpPr>
        <p:spPr>
          <a:xfrm>
            <a:off x="4370185"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2</a:t>
            </a:r>
          </a:p>
        </p:txBody>
      </p:sp>
      <p:sp>
        <p:nvSpPr>
          <p:cNvPr id="6" name="Oval 5"/>
          <p:cNvSpPr/>
          <p:nvPr userDrawn="1"/>
        </p:nvSpPr>
        <p:spPr>
          <a:xfrm>
            <a:off x="6014525"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3</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2366908" y="2517775"/>
            <a:ext cx="1233357" cy="1569660"/>
          </a:xfrm>
          <a:prstGeom prst="rect">
            <a:avLst/>
          </a:prstGeom>
        </p:spPr>
        <p:txBody>
          <a:bodyPr vert="horz" wrap="square">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4036446" y="2523955"/>
            <a:ext cx="1252986" cy="1569660"/>
          </a:xfrm>
          <a:prstGeom prst="rect">
            <a:avLst/>
          </a:prstGeom>
        </p:spPr>
        <p:txBody>
          <a:bodyPr vert="horz" wrap="square">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5700460" y="2523955"/>
            <a:ext cx="1241149" cy="1569660"/>
          </a:xfrm>
          <a:prstGeom prst="rect">
            <a:avLst/>
          </a:prstGeom>
        </p:spPr>
        <p:txBody>
          <a:bodyPr vert="horz" wrap="square">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Tree>
    <p:extLst>
      <p:ext uri="{BB962C8B-B14F-4D97-AF65-F5344CB8AC3E}">
        <p14:creationId xmlns:p14="http://schemas.microsoft.com/office/powerpoint/2010/main" val="340792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2239434"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1</a:t>
            </a:r>
          </a:p>
        </p:txBody>
      </p:sp>
      <p:sp>
        <p:nvSpPr>
          <p:cNvPr id="5" name="Oval 4"/>
          <p:cNvSpPr/>
          <p:nvPr userDrawn="1"/>
        </p:nvSpPr>
        <p:spPr>
          <a:xfrm>
            <a:off x="3667244"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2</a:t>
            </a:r>
          </a:p>
        </p:txBody>
      </p:sp>
      <p:sp>
        <p:nvSpPr>
          <p:cNvPr id="6" name="Oval 5"/>
          <p:cNvSpPr/>
          <p:nvPr userDrawn="1"/>
        </p:nvSpPr>
        <p:spPr>
          <a:xfrm>
            <a:off x="5089644"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3</a:t>
            </a:r>
          </a:p>
        </p:txBody>
      </p:sp>
      <p:sp>
        <p:nvSpPr>
          <p:cNvPr id="7" name="Oval 6"/>
          <p:cNvSpPr/>
          <p:nvPr userDrawn="1"/>
        </p:nvSpPr>
        <p:spPr>
          <a:xfrm>
            <a:off x="6524744"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4</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2009200" y="2517775"/>
            <a:ext cx="1116853" cy="1569660"/>
          </a:xfrm>
          <a:prstGeom prst="rect">
            <a:avLst/>
          </a:prstGeom>
        </p:spPr>
        <p:txBody>
          <a:bodyPr vert="horz">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a:t>
            </a:r>
          </a:p>
        </p:txBody>
      </p:sp>
      <p:sp>
        <p:nvSpPr>
          <p:cNvPr id="14" name="Text Placeholder 12"/>
          <p:cNvSpPr>
            <a:spLocks noGrp="1"/>
          </p:cNvSpPr>
          <p:nvPr>
            <p:ph type="body" sz="quarter" idx="41" hasCustomPrompt="1"/>
          </p:nvPr>
        </p:nvSpPr>
        <p:spPr>
          <a:xfrm>
            <a:off x="3395155" y="2523955"/>
            <a:ext cx="1116853" cy="1569660"/>
          </a:xfrm>
          <a:prstGeom prst="rect">
            <a:avLst/>
          </a:prstGeom>
        </p:spPr>
        <p:txBody>
          <a:bodyPr vert="horz">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a:t>
            </a:r>
          </a:p>
        </p:txBody>
      </p:sp>
      <p:sp>
        <p:nvSpPr>
          <p:cNvPr id="15" name="Text Placeholder 12"/>
          <p:cNvSpPr>
            <a:spLocks noGrp="1"/>
          </p:cNvSpPr>
          <p:nvPr>
            <p:ph type="body" sz="quarter" idx="42" hasCustomPrompt="1"/>
          </p:nvPr>
        </p:nvSpPr>
        <p:spPr>
          <a:xfrm>
            <a:off x="4824905" y="2523955"/>
            <a:ext cx="1116853" cy="1569660"/>
          </a:xfrm>
          <a:prstGeom prst="rect">
            <a:avLst/>
          </a:prstGeom>
        </p:spPr>
        <p:txBody>
          <a:bodyPr vert="horz">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a:t>
            </a:r>
          </a:p>
        </p:txBody>
      </p:sp>
      <p:sp>
        <p:nvSpPr>
          <p:cNvPr id="16" name="Text Placeholder 12"/>
          <p:cNvSpPr>
            <a:spLocks noGrp="1"/>
          </p:cNvSpPr>
          <p:nvPr>
            <p:ph type="body" sz="quarter" idx="43" hasCustomPrompt="1"/>
          </p:nvPr>
        </p:nvSpPr>
        <p:spPr>
          <a:xfrm>
            <a:off x="6248238" y="2517775"/>
            <a:ext cx="1116853" cy="1569660"/>
          </a:xfrm>
          <a:prstGeom prst="rect">
            <a:avLst/>
          </a:prstGeom>
        </p:spPr>
        <p:txBody>
          <a:bodyPr vert="horz">
            <a:spAutoFit/>
          </a:bodyPr>
          <a:lstStyle>
            <a:lvl1pPr marL="0" indent="0" algn="ctr">
              <a:buNone/>
              <a:defRPr sz="16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a:t>
            </a:r>
          </a:p>
        </p:txBody>
      </p:sp>
    </p:spTree>
    <p:extLst>
      <p:ext uri="{BB962C8B-B14F-4D97-AF65-F5344CB8AC3E}">
        <p14:creationId xmlns:p14="http://schemas.microsoft.com/office/powerpoint/2010/main" val="772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142720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1</a:t>
            </a:r>
          </a:p>
        </p:txBody>
      </p:sp>
      <p:sp>
        <p:nvSpPr>
          <p:cNvPr id="5" name="Oval 4"/>
          <p:cNvSpPr/>
          <p:nvPr userDrawn="1"/>
        </p:nvSpPr>
        <p:spPr>
          <a:xfrm>
            <a:off x="2855019"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2</a:t>
            </a:r>
          </a:p>
        </p:txBody>
      </p:sp>
      <p:sp>
        <p:nvSpPr>
          <p:cNvPr id="6" name="Oval 5"/>
          <p:cNvSpPr/>
          <p:nvPr userDrawn="1"/>
        </p:nvSpPr>
        <p:spPr>
          <a:xfrm>
            <a:off x="427741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3</a:t>
            </a:r>
          </a:p>
        </p:txBody>
      </p:sp>
      <p:sp>
        <p:nvSpPr>
          <p:cNvPr id="7" name="Oval 6"/>
          <p:cNvSpPr/>
          <p:nvPr userDrawn="1"/>
        </p:nvSpPr>
        <p:spPr>
          <a:xfrm>
            <a:off x="5712519"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4</a:t>
            </a:r>
          </a:p>
        </p:txBody>
      </p:sp>
      <p:sp>
        <p:nvSpPr>
          <p:cNvPr id="8" name="Oval 7"/>
          <p:cNvSpPr/>
          <p:nvPr userDrawn="1"/>
        </p:nvSpPr>
        <p:spPr>
          <a:xfrm>
            <a:off x="714126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5</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1196975"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2582930"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4012680" y="252395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5436013"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6865763" y="2517775"/>
            <a:ext cx="1116853" cy="1384995"/>
          </a:xfrm>
          <a:prstGeom prst="rect">
            <a:avLst/>
          </a:prstGeom>
        </p:spPr>
        <p:txBody>
          <a:bodyPr vert="horz">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Tree>
    <p:extLst>
      <p:ext uri="{BB962C8B-B14F-4D97-AF65-F5344CB8AC3E}">
        <p14:creationId xmlns:p14="http://schemas.microsoft.com/office/powerpoint/2010/main" val="77297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aragraph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11" hasCustomPrompt="1"/>
          </p:nvPr>
        </p:nvSpPr>
        <p:spPr>
          <a:xfrm>
            <a:off x="801688" y="767022"/>
            <a:ext cx="5751512" cy="492443"/>
          </a:xfrm>
          <a:prstGeom prst="rect">
            <a:avLst/>
          </a:prstGeom>
        </p:spPr>
        <p:txBody>
          <a:bodyPr vert="horz" anchor="b" anchorCtr="0">
            <a:spAutoFit/>
          </a:bodyPr>
          <a:lstStyle>
            <a:lvl1pPr marL="0" indent="0">
              <a:buNone/>
              <a:defRPr sz="2600" b="1">
                <a:solidFill>
                  <a:srgbClr val="0098D7"/>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of Slide </a:t>
            </a:r>
          </a:p>
        </p:txBody>
      </p:sp>
      <p:sp>
        <p:nvSpPr>
          <p:cNvPr id="9" name="Text Placeholder 8"/>
          <p:cNvSpPr>
            <a:spLocks noGrp="1"/>
          </p:cNvSpPr>
          <p:nvPr>
            <p:ph type="body" sz="quarter" idx="12" hasCustomPrompt="1"/>
          </p:nvPr>
        </p:nvSpPr>
        <p:spPr>
          <a:xfrm>
            <a:off x="801688" y="1259465"/>
            <a:ext cx="5751512" cy="3097279"/>
          </a:xfrm>
          <a:prstGeom prst="rect">
            <a:avLst/>
          </a:prstGeom>
        </p:spPr>
        <p:txBody>
          <a:bodyPr vert="horz">
            <a:no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Approx. 500 characters over 2 paragraphs will go in this section. 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 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a:t>
            </a:r>
          </a:p>
        </p:txBody>
      </p:sp>
    </p:spTree>
    <p:extLst>
      <p:ext uri="{BB962C8B-B14F-4D97-AF65-F5344CB8AC3E}">
        <p14:creationId xmlns:p14="http://schemas.microsoft.com/office/powerpoint/2010/main" val="174073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aragraph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8" name="Text Placeholder 6"/>
          <p:cNvSpPr>
            <a:spLocks noGrp="1"/>
          </p:cNvSpPr>
          <p:nvPr>
            <p:ph type="body" sz="quarter" idx="11" hasCustomPrompt="1"/>
          </p:nvPr>
        </p:nvSpPr>
        <p:spPr>
          <a:xfrm>
            <a:off x="801688" y="773987"/>
            <a:ext cx="5751512" cy="492443"/>
          </a:xfrm>
          <a:prstGeom prst="rect">
            <a:avLst/>
          </a:prstGeom>
        </p:spPr>
        <p:txBody>
          <a:bodyPr vert="horz" anchor="b" anchorCtr="0">
            <a:spAutoFit/>
          </a:bodyPr>
          <a:lstStyle>
            <a:lvl1pPr marL="0" indent="0">
              <a:buNone/>
              <a:defRPr sz="2600" b="1">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of Slide</a:t>
            </a:r>
          </a:p>
        </p:txBody>
      </p:sp>
      <p:sp>
        <p:nvSpPr>
          <p:cNvPr id="10" name="Text Placeholder 8"/>
          <p:cNvSpPr>
            <a:spLocks noGrp="1"/>
          </p:cNvSpPr>
          <p:nvPr>
            <p:ph type="body" sz="quarter" idx="12" hasCustomPrompt="1"/>
          </p:nvPr>
        </p:nvSpPr>
        <p:spPr>
          <a:xfrm>
            <a:off x="801688" y="1266430"/>
            <a:ext cx="7548562" cy="3037283"/>
          </a:xfrm>
          <a:prstGeom prst="rect">
            <a:avLst/>
          </a:prstGeom>
        </p:spPr>
        <p:txBody>
          <a:bodyPr vert="horz" lIns="0" tIns="0" rIns="0" bIns="0" numCol="2" spcCol="365760">
            <a:noAutofit/>
          </a:bodyPr>
          <a:lstStyle>
            <a:lvl1pPr marL="0" indent="0" algn="l">
              <a:buNone/>
              <a:defRPr sz="1400" baseline="0">
                <a:solidFill>
                  <a:schemeClr val="accent5">
                    <a:lumMod val="50000"/>
                  </a:schemeClr>
                </a:solidFill>
                <a:latin typeface="Trebuchet MS"/>
                <a:cs typeface="Trebuchet MS"/>
              </a:defRPr>
            </a:lvl1pPr>
            <a:lvl2pPr marL="457200" indent="0" algn="l">
              <a:buNone/>
              <a:defRPr sz="1000">
                <a:solidFill>
                  <a:schemeClr val="accent6"/>
                </a:solidFill>
                <a:latin typeface="Trebuchet MS"/>
                <a:cs typeface="Trebuchet MS"/>
              </a:defRPr>
            </a:lvl2pPr>
            <a:lvl3pPr marL="914400" indent="0" algn="l">
              <a:buNone/>
              <a:defRPr sz="1000">
                <a:solidFill>
                  <a:schemeClr val="accent6"/>
                </a:solidFill>
                <a:latin typeface="Trebuchet MS"/>
                <a:cs typeface="Trebuchet MS"/>
              </a:defRPr>
            </a:lvl3pPr>
            <a:lvl4pPr marL="1371600" indent="0" algn="l">
              <a:buNone/>
              <a:defRPr sz="1000">
                <a:solidFill>
                  <a:schemeClr val="accent6"/>
                </a:solidFill>
                <a:latin typeface="Trebuchet MS"/>
                <a:cs typeface="Trebuchet MS"/>
              </a:defRPr>
            </a:lvl4pPr>
            <a:lvl5pPr marL="1828800" indent="0" algn="l">
              <a:buNone/>
              <a:defRPr sz="1000">
                <a:solidFill>
                  <a:schemeClr val="accent6"/>
                </a:solidFill>
                <a:latin typeface="Trebuchet MS"/>
                <a:cs typeface="Trebuchet MS"/>
              </a:defRPr>
            </a:lvl5pPr>
          </a:lstStyle>
          <a:p>
            <a:pPr lvl="0"/>
            <a:r>
              <a:rPr lang="en-US" dirty="0"/>
              <a:t>There will be 2 columns of text on this slide. </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tellus.</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tellus.</a:t>
            </a:r>
          </a:p>
          <a:p>
            <a:pPr lvl="0"/>
            <a:endParaRPr lang="en-US" dirty="0"/>
          </a:p>
          <a:p>
            <a:pPr lvl="0"/>
            <a:r>
              <a:rPr lang="en-US" dirty="0"/>
              <a:t>Pellentesque habitant morbi tristique senectus et netus et malesuada fames ac turpis egestas. Proin pharetra nonummy pede. Mauris et </a:t>
            </a:r>
            <a:r>
              <a:rPr lang="en-US" dirty="0" err="1"/>
              <a:t>orci</a:t>
            </a:r>
            <a:r>
              <a:rPr lang="en-US" dirty="0"/>
              <a:t>. Lorem ipsum dolor sit amet, consectetuer adipiscing elit. </a:t>
            </a:r>
          </a:p>
          <a:p>
            <a:pPr lvl="0"/>
            <a:endParaRPr lang="en-US" dirty="0"/>
          </a:p>
        </p:txBody>
      </p:sp>
    </p:spTree>
    <p:extLst>
      <p:ext uri="{BB962C8B-B14F-4D97-AF65-F5344CB8AC3E}">
        <p14:creationId xmlns:p14="http://schemas.microsoft.com/office/powerpoint/2010/main" val="1824288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Bulleted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801688" y="1357769"/>
            <a:ext cx="1523349" cy="713616"/>
          </a:xfrm>
          <a:prstGeom prst="rect">
            <a:avLst/>
          </a:prstGeom>
        </p:spPr>
        <p:txBody>
          <a:bodyPr vert="horz" anchor="t" anchorCtr="0">
            <a:spAutoFit/>
          </a:bodyPr>
          <a:lstStyle>
            <a:lvl1pPr marL="0" indent="0">
              <a:buNone/>
              <a:defRPr sz="18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a:t>
            </a:r>
          </a:p>
          <a:p>
            <a:pPr lvl="0"/>
            <a:r>
              <a:rPr lang="en-US" dirty="0"/>
              <a:t>Here</a:t>
            </a:r>
          </a:p>
        </p:txBody>
      </p:sp>
      <p:sp>
        <p:nvSpPr>
          <p:cNvPr id="2" name="TextBox 1"/>
          <p:cNvSpPr txBox="1"/>
          <p:nvPr userDrawn="1"/>
        </p:nvSpPr>
        <p:spPr>
          <a:xfrm>
            <a:off x="3107676" y="2770063"/>
            <a:ext cx="184666" cy="369332"/>
          </a:xfrm>
          <a:prstGeom prst="rect">
            <a:avLst/>
          </a:prstGeom>
          <a:noFill/>
        </p:spPr>
        <p:txBody>
          <a:bodyPr wrap="none" rtlCol="0">
            <a:spAutoFit/>
          </a:bodyPr>
          <a:lstStyle/>
          <a:p>
            <a:endParaRPr lang="en-US" dirty="0"/>
          </a:p>
        </p:txBody>
      </p:sp>
      <p:sp>
        <p:nvSpPr>
          <p:cNvPr id="11" name="Text Placeholder 10"/>
          <p:cNvSpPr>
            <a:spLocks noGrp="1"/>
          </p:cNvSpPr>
          <p:nvPr>
            <p:ph type="body" sz="quarter" idx="12" hasCustomPrompt="1"/>
          </p:nvPr>
        </p:nvSpPr>
        <p:spPr>
          <a:xfrm>
            <a:off x="2540000" y="1357313"/>
            <a:ext cx="2973388" cy="3021012"/>
          </a:xfrm>
          <a:prstGeom prst="rect">
            <a:avLst/>
          </a:prstGeom>
        </p:spPr>
        <p:txBody>
          <a:bodyPr vert="horz"/>
          <a:lstStyle>
            <a:lvl1pPr marL="457200" indent="-457200">
              <a:buFont typeface="Arial"/>
              <a:buChar char="•"/>
              <a:defRPr sz="1600">
                <a:solidFill>
                  <a:schemeClr val="accent5">
                    <a:lumMod val="50000"/>
                  </a:schemeClr>
                </a:solidFill>
                <a:latin typeface="Trebuchet MS"/>
                <a:cs typeface="Trebuchet MS"/>
              </a:defRPr>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Bulleted list goes here</a:t>
            </a:r>
          </a:p>
          <a:p>
            <a:pPr lvl="0"/>
            <a:endParaRPr lang="en-US" dirty="0"/>
          </a:p>
        </p:txBody>
      </p:sp>
      <p:sp>
        <p:nvSpPr>
          <p:cNvPr id="12" name="Text Placeholder 10"/>
          <p:cNvSpPr>
            <a:spLocks noGrp="1"/>
          </p:cNvSpPr>
          <p:nvPr>
            <p:ph type="body" sz="quarter" idx="13" hasCustomPrompt="1"/>
          </p:nvPr>
        </p:nvSpPr>
        <p:spPr>
          <a:xfrm>
            <a:off x="5665788" y="1357769"/>
            <a:ext cx="2973388" cy="3021012"/>
          </a:xfrm>
          <a:prstGeom prst="rect">
            <a:avLst/>
          </a:prstGeom>
        </p:spPr>
        <p:txBody>
          <a:bodyPr vert="horz"/>
          <a:lstStyle>
            <a:lvl1pPr marL="457200" indent="-457200">
              <a:buFont typeface="Arial"/>
              <a:buChar char="•"/>
              <a:defRPr sz="1600">
                <a:solidFill>
                  <a:schemeClr val="accent5">
                    <a:lumMod val="50000"/>
                  </a:schemeClr>
                </a:solidFill>
                <a:latin typeface="Trebuchet MS"/>
                <a:cs typeface="Trebuchet MS"/>
              </a:defRPr>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Bulleted list goes here</a:t>
            </a:r>
          </a:p>
          <a:p>
            <a:pPr lvl="0"/>
            <a:endParaRPr lang="en-US" dirty="0"/>
          </a:p>
        </p:txBody>
      </p:sp>
    </p:spTree>
    <p:extLst>
      <p:ext uri="{BB962C8B-B14F-4D97-AF65-F5344CB8AC3E}">
        <p14:creationId xmlns:p14="http://schemas.microsoft.com/office/powerpoint/2010/main" val="3878660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1 paragraph circ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4" name="Picture Placeholder 3"/>
          <p:cNvSpPr>
            <a:spLocks noGrp="1"/>
          </p:cNvSpPr>
          <p:nvPr>
            <p:ph type="pic" sz="quarter" idx="13"/>
          </p:nvPr>
        </p:nvSpPr>
        <p:spPr>
          <a:xfrm>
            <a:off x="4656138" y="811213"/>
            <a:ext cx="3557587" cy="3556000"/>
          </a:xfrm>
          <a:prstGeom prst="ellipse">
            <a:avLst/>
          </a:prstGeom>
        </p:spPr>
        <p:txBody>
          <a:bodyPr vert="horz"/>
          <a:lstStyle/>
          <a:p>
            <a:r>
              <a:rPr lang="en-US"/>
              <a:t>Click icon to add picture</a:t>
            </a:r>
            <a:endParaRPr lang="en-US" dirty="0"/>
          </a:p>
        </p:txBody>
      </p:sp>
      <p:sp>
        <p:nvSpPr>
          <p:cNvPr id="12" name="Text Placeholder 6"/>
          <p:cNvSpPr>
            <a:spLocks noGrp="1"/>
          </p:cNvSpPr>
          <p:nvPr>
            <p:ph type="body" sz="quarter" idx="11" hasCustomPrompt="1"/>
          </p:nvPr>
        </p:nvSpPr>
        <p:spPr>
          <a:xfrm>
            <a:off x="801688" y="1163051"/>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801688" y="1561927"/>
            <a:ext cx="3412949" cy="2747159"/>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820631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aragraph circle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9" name="Picture 8" descr="20130626_exteriors-2016.jpg"/>
          <p:cNvPicPr>
            <a:picLocks noChangeAspect="1"/>
          </p:cNvPicPr>
          <p:nvPr userDrawn="1"/>
        </p:nvPicPr>
        <p:blipFill rotWithShape="1">
          <a:blip r:embed="rId2" cstate="screen">
            <a:extLst>
              <a:ext uri="{28A0092B-C50C-407E-A947-70E740481C1C}">
                <a14:useLocalDpi xmlns:a14="http://schemas.microsoft.com/office/drawing/2010/main"/>
              </a:ext>
            </a:extLst>
          </a:blip>
          <a:srcRect l="21272" b="21272"/>
          <a:stretch/>
        </p:blipFill>
        <p:spPr>
          <a:xfrm>
            <a:off x="4656769" y="810483"/>
            <a:ext cx="3556935" cy="3557163"/>
          </a:xfrm>
          <a:prstGeom prst="ellipse">
            <a:avLst/>
          </a:prstGeom>
        </p:spPr>
      </p:pic>
      <p:sp>
        <p:nvSpPr>
          <p:cNvPr id="12" name="Text Placeholder 6"/>
          <p:cNvSpPr>
            <a:spLocks noGrp="1"/>
          </p:cNvSpPr>
          <p:nvPr>
            <p:ph type="body" sz="quarter" idx="11" hasCustomPrompt="1"/>
          </p:nvPr>
        </p:nvSpPr>
        <p:spPr>
          <a:xfrm>
            <a:off x="801688" y="1163051"/>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801688" y="1561927"/>
            <a:ext cx="3412949" cy="2747159"/>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p:txBody>
      </p:sp>
    </p:spTree>
    <p:extLst>
      <p:ext uri="{BB962C8B-B14F-4D97-AF65-F5344CB8AC3E}">
        <p14:creationId xmlns:p14="http://schemas.microsoft.com/office/powerpoint/2010/main" val="155394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aragraph circle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1" name="Picture 10" descr="20151209_caleb-nolan_080-edit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36371" y="961253"/>
            <a:ext cx="3429000" cy="3430885"/>
          </a:xfrm>
          <a:prstGeom prst="ellipse">
            <a:avLst/>
          </a:prstGeom>
        </p:spPr>
      </p:pic>
      <p:sp>
        <p:nvSpPr>
          <p:cNvPr id="12" name="Text Placeholder 6"/>
          <p:cNvSpPr>
            <a:spLocks noGrp="1"/>
          </p:cNvSpPr>
          <p:nvPr>
            <p:ph type="body" sz="quarter" idx="11" hasCustomPrompt="1"/>
          </p:nvPr>
        </p:nvSpPr>
        <p:spPr>
          <a:xfrm>
            <a:off x="801688" y="1163051"/>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801688" y="1561927"/>
            <a:ext cx="3412949" cy="2747159"/>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p:txBody>
      </p:sp>
    </p:spTree>
    <p:extLst>
      <p:ext uri="{BB962C8B-B14F-4D97-AF65-F5344CB8AC3E}">
        <p14:creationId xmlns:p14="http://schemas.microsoft.com/office/powerpoint/2010/main" val="1195788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paragraph circle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8" name="Text Placeholder 6"/>
          <p:cNvSpPr>
            <a:spLocks noGrp="1"/>
          </p:cNvSpPr>
          <p:nvPr>
            <p:ph type="body" sz="quarter" idx="11" hasCustomPrompt="1"/>
          </p:nvPr>
        </p:nvSpPr>
        <p:spPr>
          <a:xfrm>
            <a:off x="801688" y="1163051"/>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0" name="Text Placeholder 8"/>
          <p:cNvSpPr>
            <a:spLocks noGrp="1"/>
          </p:cNvSpPr>
          <p:nvPr>
            <p:ph type="body" sz="quarter" idx="12" hasCustomPrompt="1"/>
          </p:nvPr>
        </p:nvSpPr>
        <p:spPr>
          <a:xfrm>
            <a:off x="801688" y="1561927"/>
            <a:ext cx="3412949" cy="2747159"/>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p:txBody>
      </p:sp>
      <p:pic>
        <p:nvPicPr>
          <p:cNvPr id="2" name="Picture 1" descr="20160404_community_02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06210" y="962137"/>
            <a:ext cx="3388895" cy="3476789"/>
          </a:xfrm>
          <a:prstGeom prst="ellipse">
            <a:avLst/>
          </a:prstGeom>
        </p:spPr>
      </p:pic>
    </p:spTree>
    <p:extLst>
      <p:ext uri="{BB962C8B-B14F-4D97-AF65-F5344CB8AC3E}">
        <p14:creationId xmlns:p14="http://schemas.microsoft.com/office/powerpoint/2010/main" val="8553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6" name="Slide Number Placeholder 5"/>
          <p:cNvSpPr>
            <a:spLocks noGrp="1"/>
          </p:cNvSpPr>
          <p:nvPr>
            <p:ph type="sldNum" sz="quarter" idx="12"/>
          </p:nvPr>
        </p:nvSpPr>
        <p:spPr>
          <a:xfrm>
            <a:off x="6553200" y="4771679"/>
            <a:ext cx="2133600" cy="274097"/>
          </a:xfrm>
          <a:prstGeom prst="rect">
            <a:avLst/>
          </a:prstGeom>
        </p:spPr>
        <p:txBody>
          <a:bodyPr/>
          <a:lstStyle/>
          <a:p>
            <a:fld id="{FE9E206F-B6C9-6B46-920E-6690A9897DBF}" type="slidenum">
              <a:rPr lang="en-US" smtClean="0"/>
              <a:t>‹#›</a:t>
            </a:fld>
            <a:endParaRPr lang="en-US"/>
          </a:p>
        </p:txBody>
      </p:sp>
      <p:sp>
        <p:nvSpPr>
          <p:cNvPr id="2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33"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rgbClr val="00A9E0"/>
                </a:solidFill>
              </a:defRPr>
            </a:lvl1pPr>
          </a:lstStyle>
          <a:p>
            <a:r>
              <a:rPr lang="en-US" dirty="0"/>
              <a:t>Presentation Title Here</a:t>
            </a:r>
          </a:p>
        </p:txBody>
      </p:sp>
      <p:sp>
        <p:nvSpPr>
          <p:cNvPr id="11"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2" name="Picture 1" descr="20130821_kids-036.jpg"/>
          <p:cNvPicPr>
            <a:picLocks noChangeAspect="1"/>
          </p:cNvPicPr>
          <p:nvPr userDrawn="1"/>
        </p:nvPicPr>
        <p:blipFill rotWithShape="1">
          <a:blip r:embed="rId3" cstate="screen">
            <a:extLst>
              <a:ext uri="{28A0092B-C50C-407E-A947-70E740481C1C}">
                <a14:useLocalDpi xmlns:a14="http://schemas.microsoft.com/office/drawing/2010/main"/>
              </a:ext>
            </a:extLst>
          </a:blip>
          <a:srcRect r="-10118"/>
          <a:stretch/>
        </p:blipFill>
        <p:spPr>
          <a:xfrm>
            <a:off x="4441481" y="-580223"/>
            <a:ext cx="6726804" cy="6410052"/>
          </a:xfrm>
          <a:prstGeom prst="ellipse">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474" y="4386369"/>
            <a:ext cx="1948401" cy="534855"/>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03187" y="4520024"/>
            <a:ext cx="1632953" cy="391293"/>
          </a:xfrm>
          <a:prstGeom prst="rect">
            <a:avLst/>
          </a:prstGeom>
        </p:spPr>
      </p:pic>
    </p:spTree>
    <p:extLst>
      <p:ext uri="{BB962C8B-B14F-4D97-AF65-F5344CB8AC3E}">
        <p14:creationId xmlns:p14="http://schemas.microsoft.com/office/powerpoint/2010/main" val="3254123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2 Circle Images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8"/>
          <p:cNvSpPr>
            <a:spLocks noGrp="1"/>
          </p:cNvSpPr>
          <p:nvPr>
            <p:ph type="body" sz="quarter" idx="12" hasCustomPrompt="1"/>
          </p:nvPr>
        </p:nvSpPr>
        <p:spPr>
          <a:xfrm>
            <a:off x="801688" y="1251683"/>
            <a:ext cx="2596233" cy="3193101"/>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1-2 paragraphs can go here. </a:t>
            </a:r>
          </a:p>
          <a:p>
            <a:pPr lvl="0"/>
            <a:r>
              <a:rPr lang="en-US" dirty="0"/>
              <a:t>Insert your own images to the right.</a:t>
            </a:r>
          </a:p>
          <a:p>
            <a:pPr lvl="0"/>
            <a:endParaRPr lang="en-US" dirty="0"/>
          </a:p>
          <a:p>
            <a:pPr lvl="0"/>
            <a:r>
              <a:rPr lang="en-US" dirty="0"/>
              <a:t>The quick brown fox jumps over the lazy dog. The quick brown fox jumps over the lazy dog. The quick brown fox jumps over the lazy dog. The quick brown fox jumps over the lazy dog. </a:t>
            </a:r>
          </a:p>
        </p:txBody>
      </p:sp>
      <p:sp>
        <p:nvSpPr>
          <p:cNvPr id="9" name="Text Placeholder 6"/>
          <p:cNvSpPr>
            <a:spLocks noGrp="1"/>
          </p:cNvSpPr>
          <p:nvPr>
            <p:ph type="body" sz="quarter" idx="11" hasCustomPrompt="1"/>
          </p:nvPr>
        </p:nvSpPr>
        <p:spPr>
          <a:xfrm>
            <a:off x="801688" y="851573"/>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7" name="Picture Placeholder 6"/>
          <p:cNvSpPr>
            <a:spLocks noGrp="1"/>
          </p:cNvSpPr>
          <p:nvPr>
            <p:ph type="pic" sz="quarter" idx="13" hasCustomPrompt="1"/>
          </p:nvPr>
        </p:nvSpPr>
        <p:spPr>
          <a:xfrm>
            <a:off x="3675396" y="899153"/>
            <a:ext cx="3421063" cy="3421063"/>
          </a:xfrm>
          <a:prstGeom prst="ellipse">
            <a:avLst/>
          </a:prstGeom>
        </p:spPr>
        <p:txBody>
          <a:bodyPr vert="horz"/>
          <a:lstStyle>
            <a:lvl1pPr marL="0" indent="0">
              <a:buNone/>
              <a:defRPr/>
            </a:lvl1pPr>
          </a:lstStyle>
          <a:p>
            <a:r>
              <a:rPr lang="en-US" dirty="0"/>
              <a:t>Click on icon to insert image</a:t>
            </a:r>
          </a:p>
          <a:p>
            <a:endParaRPr lang="en-US" dirty="0"/>
          </a:p>
        </p:txBody>
      </p:sp>
      <p:sp>
        <p:nvSpPr>
          <p:cNvPr id="16" name="Picture Placeholder 6"/>
          <p:cNvSpPr>
            <a:spLocks noGrp="1"/>
          </p:cNvSpPr>
          <p:nvPr>
            <p:ph type="pic" sz="quarter" idx="14" hasCustomPrompt="1"/>
          </p:nvPr>
        </p:nvSpPr>
        <p:spPr>
          <a:xfrm>
            <a:off x="7250173" y="899153"/>
            <a:ext cx="3421063" cy="3421063"/>
          </a:xfrm>
          <a:prstGeom prst="ellipse">
            <a:avLst/>
          </a:prstGeom>
        </p:spPr>
        <p:txBody>
          <a:bodyPr vert="horz"/>
          <a:lstStyle>
            <a:lvl1pPr marL="0" indent="0">
              <a:buNone/>
              <a:defRPr/>
            </a:lvl1pPr>
          </a:lstStyle>
          <a:p>
            <a:r>
              <a:rPr lang="en-US" dirty="0"/>
              <a:t>Click on icon to insert image</a:t>
            </a:r>
          </a:p>
          <a:p>
            <a:endParaRPr lang="en-US" dirty="0"/>
          </a:p>
          <a:p>
            <a:endParaRPr lang="en-US" dirty="0"/>
          </a:p>
        </p:txBody>
      </p:sp>
    </p:spTree>
    <p:extLst>
      <p:ext uri="{BB962C8B-B14F-4D97-AF65-F5344CB8AC3E}">
        <p14:creationId xmlns:p14="http://schemas.microsoft.com/office/powerpoint/2010/main" val="2940430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ircle Images A">
    <p:spTree>
      <p:nvGrpSpPr>
        <p:cNvPr id="1" name=""/>
        <p:cNvGrpSpPr/>
        <p:nvPr/>
      </p:nvGrpSpPr>
      <p:grpSpPr>
        <a:xfrm>
          <a:off x="0" y="0"/>
          <a:ext cx="0" cy="0"/>
          <a:chOff x="0" y="0"/>
          <a:chExt cx="0" cy="0"/>
        </a:xfrm>
      </p:grpSpPr>
      <p:pic>
        <p:nvPicPr>
          <p:cNvPr id="15" name="Picture 14" descr="girl-flowe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27459" y="827515"/>
            <a:ext cx="3429000" cy="3429000"/>
          </a:xfrm>
          <a:prstGeom prst="rect">
            <a:avLst/>
          </a:prstGeom>
        </p:spPr>
      </p:pic>
      <p:pic>
        <p:nvPicPr>
          <p:cNvPr id="14" name="Picture 13" descr="boy-basketb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60249" y="827515"/>
            <a:ext cx="3429000" cy="3429000"/>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8"/>
          <p:cNvSpPr>
            <a:spLocks noGrp="1"/>
          </p:cNvSpPr>
          <p:nvPr>
            <p:ph type="body" sz="quarter" idx="12" hasCustomPrompt="1"/>
          </p:nvPr>
        </p:nvSpPr>
        <p:spPr>
          <a:xfrm>
            <a:off x="801688" y="1251683"/>
            <a:ext cx="2596233" cy="3193101"/>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1-2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p:txBody>
      </p:sp>
      <p:pic>
        <p:nvPicPr>
          <p:cNvPr id="4" name="Picture 3" descr="20151209_caleb-nolan_080-edited.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460249" y="825630"/>
            <a:ext cx="3429000" cy="3430885"/>
          </a:xfrm>
          <a:prstGeom prst="ellipse">
            <a:avLst/>
          </a:prstGeom>
        </p:spPr>
      </p:pic>
      <p:sp>
        <p:nvSpPr>
          <p:cNvPr id="9" name="Text Placeholder 6"/>
          <p:cNvSpPr>
            <a:spLocks noGrp="1"/>
          </p:cNvSpPr>
          <p:nvPr>
            <p:ph type="body" sz="quarter" idx="11" hasCustomPrompt="1"/>
          </p:nvPr>
        </p:nvSpPr>
        <p:spPr>
          <a:xfrm>
            <a:off x="801688" y="851573"/>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164215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ircle Images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9" name="Picture 8" descr="20130626_exteriors-2016.jpg"/>
          <p:cNvPicPr>
            <a:picLocks noChangeAspect="1"/>
          </p:cNvPicPr>
          <p:nvPr userDrawn="1"/>
        </p:nvPicPr>
        <p:blipFill rotWithShape="1">
          <a:blip r:embed="rId2" cstate="screen">
            <a:extLst>
              <a:ext uri="{28A0092B-C50C-407E-A947-70E740481C1C}">
                <a14:useLocalDpi xmlns:a14="http://schemas.microsoft.com/office/drawing/2010/main"/>
              </a:ext>
            </a:extLst>
          </a:blip>
          <a:srcRect l="21474" t="13669" b="7805"/>
          <a:stretch/>
        </p:blipFill>
        <p:spPr>
          <a:xfrm>
            <a:off x="3668154" y="827515"/>
            <a:ext cx="3428780" cy="3429000"/>
          </a:xfrm>
          <a:prstGeom prst="ellipse">
            <a:avLst/>
          </a:prstGeom>
        </p:spPr>
      </p:pic>
      <p:pic>
        <p:nvPicPr>
          <p:cNvPr id="2" name="Picture 1" descr="CHFitzinthorzatriumfromentrytofinancialserv20HR_zpsc70411b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76290" y="827516"/>
            <a:ext cx="3427601" cy="3430072"/>
          </a:xfrm>
          <a:prstGeom prst="ellipse">
            <a:avLst/>
          </a:prstGeom>
        </p:spPr>
      </p:pic>
      <p:sp>
        <p:nvSpPr>
          <p:cNvPr id="10" name="Text Placeholder 8"/>
          <p:cNvSpPr>
            <a:spLocks noGrp="1"/>
          </p:cNvSpPr>
          <p:nvPr>
            <p:ph type="body" sz="quarter" idx="12" hasCustomPrompt="1"/>
          </p:nvPr>
        </p:nvSpPr>
        <p:spPr>
          <a:xfrm>
            <a:off x="801688" y="1251683"/>
            <a:ext cx="2596233" cy="3193101"/>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1-2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p:txBody>
      </p:sp>
      <p:sp>
        <p:nvSpPr>
          <p:cNvPr id="14" name="Text Placeholder 6"/>
          <p:cNvSpPr>
            <a:spLocks noGrp="1"/>
          </p:cNvSpPr>
          <p:nvPr>
            <p:ph type="body" sz="quarter" idx="11" hasCustomPrompt="1"/>
          </p:nvPr>
        </p:nvSpPr>
        <p:spPr>
          <a:xfrm>
            <a:off x="801688" y="851573"/>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2503447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ircle Images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2" name="Picture 1" descr="CHFitzinthorzatriumfromentrytofinancialserv20HR_zpsc70411b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76290" y="827516"/>
            <a:ext cx="3427601" cy="3430072"/>
          </a:xfrm>
          <a:prstGeom prst="ellipse">
            <a:avLst/>
          </a:prstGeom>
        </p:spPr>
      </p:pic>
      <p:pic>
        <p:nvPicPr>
          <p:cNvPr id="8" name="Picture 7" descr="20160404_community_029.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36736" y="827516"/>
            <a:ext cx="3388895" cy="3476789"/>
          </a:xfrm>
          <a:prstGeom prst="ellipse">
            <a:avLst/>
          </a:prstGeom>
        </p:spPr>
      </p:pic>
      <p:sp>
        <p:nvSpPr>
          <p:cNvPr id="10" name="Text Placeholder 8"/>
          <p:cNvSpPr>
            <a:spLocks noGrp="1"/>
          </p:cNvSpPr>
          <p:nvPr>
            <p:ph type="body" sz="quarter" idx="12" hasCustomPrompt="1"/>
          </p:nvPr>
        </p:nvSpPr>
        <p:spPr>
          <a:xfrm>
            <a:off x="801688" y="1251683"/>
            <a:ext cx="2596233" cy="3193101"/>
          </a:xfrm>
          <a:prstGeom prst="rect">
            <a:avLst/>
          </a:prstGeom>
        </p:spPr>
        <p:txBody>
          <a:bodyPr vert="horz"/>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1-2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p:txBody>
      </p:sp>
      <p:sp>
        <p:nvSpPr>
          <p:cNvPr id="14" name="Text Placeholder 6"/>
          <p:cNvSpPr>
            <a:spLocks noGrp="1"/>
          </p:cNvSpPr>
          <p:nvPr>
            <p:ph type="body" sz="quarter" idx="11" hasCustomPrompt="1"/>
          </p:nvPr>
        </p:nvSpPr>
        <p:spPr>
          <a:xfrm>
            <a:off x="801688" y="851573"/>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2211171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ircle Examp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7934" y="1149657"/>
            <a:ext cx="2230982" cy="2228896"/>
          </a:xfrm>
          <a:prstGeom prst="ellipse">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9638" y="1149657"/>
            <a:ext cx="2230220" cy="2231497"/>
          </a:xfrm>
          <a:prstGeom prst="ellipse">
            <a:avLst/>
          </a:prstGeom>
        </p:spPr>
      </p:pic>
      <p:sp>
        <p:nvSpPr>
          <p:cNvPr id="14" name="Text Placeholder 8"/>
          <p:cNvSpPr>
            <a:spLocks noGrp="1"/>
          </p:cNvSpPr>
          <p:nvPr>
            <p:ph type="body" sz="quarter" idx="12" hasCustomPrompt="1"/>
          </p:nvPr>
        </p:nvSpPr>
        <p:spPr>
          <a:xfrm>
            <a:off x="6247647" y="1635971"/>
            <a:ext cx="2596233" cy="2588781"/>
          </a:xfrm>
          <a:prstGeom prst="rect">
            <a:avLst/>
          </a:prstGeom>
        </p:spPr>
        <p:txBody>
          <a:bodyPr vert="horz">
            <a:no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Description about the two images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a:t>
            </a:r>
          </a:p>
        </p:txBody>
      </p:sp>
      <p:sp>
        <p:nvSpPr>
          <p:cNvPr id="11" name="Text Placeholder 6"/>
          <p:cNvSpPr>
            <a:spLocks noGrp="1"/>
          </p:cNvSpPr>
          <p:nvPr>
            <p:ph type="body" sz="quarter" idx="13" hasCustomPrompt="1"/>
          </p:nvPr>
        </p:nvSpPr>
        <p:spPr>
          <a:xfrm>
            <a:off x="1184592" y="3556331"/>
            <a:ext cx="1546433" cy="398876"/>
          </a:xfrm>
          <a:prstGeom prst="rect">
            <a:avLst/>
          </a:prstGeom>
        </p:spPr>
        <p:txBody>
          <a:bodyPr vert="horz"/>
          <a:lstStyle>
            <a:lvl1pPr marL="0" indent="0" algn="ctr">
              <a:buNone/>
              <a:defRPr sz="12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A</a:t>
            </a:r>
          </a:p>
          <a:p>
            <a:pPr lvl="0"/>
            <a:endParaRPr lang="en-US" dirty="0"/>
          </a:p>
        </p:txBody>
      </p:sp>
      <p:sp>
        <p:nvSpPr>
          <p:cNvPr id="12" name="Text Placeholder 6"/>
          <p:cNvSpPr>
            <a:spLocks noGrp="1"/>
          </p:cNvSpPr>
          <p:nvPr>
            <p:ph type="body" sz="quarter" idx="14" hasCustomPrompt="1"/>
          </p:nvPr>
        </p:nvSpPr>
        <p:spPr>
          <a:xfrm>
            <a:off x="3791378" y="3556331"/>
            <a:ext cx="1546433" cy="398876"/>
          </a:xfrm>
          <a:prstGeom prst="rect">
            <a:avLst/>
          </a:prstGeom>
        </p:spPr>
        <p:txBody>
          <a:bodyPr vert="horz"/>
          <a:lstStyle>
            <a:lvl1pPr marL="0" indent="0" algn="ctr">
              <a:buNone/>
              <a:defRPr sz="12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B</a:t>
            </a:r>
          </a:p>
          <a:p>
            <a:pPr lvl="0"/>
            <a:endParaRPr lang="en-US" dirty="0"/>
          </a:p>
        </p:txBody>
      </p:sp>
      <p:sp>
        <p:nvSpPr>
          <p:cNvPr id="2" name="Rectangle 1"/>
          <p:cNvSpPr/>
          <p:nvPr userDrawn="1"/>
        </p:nvSpPr>
        <p:spPr>
          <a:xfrm>
            <a:off x="1459" y="149897"/>
            <a:ext cx="9400418" cy="707886"/>
          </a:xfrm>
          <a:prstGeom prst="rect">
            <a:avLst/>
          </a:prstGeom>
          <a:noFill/>
        </p:spPr>
        <p:txBody>
          <a:bodyPr wrap="square" lIns="91440" tIns="45720" rIns="91440" bIns="45720">
            <a:spAutoFit/>
          </a:bodyPr>
          <a:lstStyle/>
          <a:p>
            <a:pPr algn="ctr"/>
            <a:r>
              <a:rPr lang="en-US" sz="2000" b="1" i="1" dirty="0">
                <a:solidFill>
                  <a:schemeClr val="accent2">
                    <a:lumMod val="75000"/>
                  </a:schemeClr>
                </a:solidFill>
                <a:latin typeface="Lucida Grande"/>
                <a:ea typeface="Lucida Grande"/>
                <a:cs typeface="Lucida Grande"/>
              </a:rPr>
              <a:t>*This</a:t>
            </a:r>
            <a:r>
              <a:rPr lang="en-US" sz="2000" b="1" i="1" baseline="0" dirty="0">
                <a:solidFill>
                  <a:schemeClr val="accent2">
                    <a:lumMod val="75000"/>
                  </a:schemeClr>
                </a:solidFill>
                <a:latin typeface="Lucida Grande"/>
                <a:ea typeface="Lucida Grande"/>
                <a:cs typeface="Lucida Grande"/>
              </a:rPr>
              <a:t> is an example slide. </a:t>
            </a:r>
          </a:p>
          <a:p>
            <a:pPr algn="ctr"/>
            <a:r>
              <a:rPr lang="en-US" sz="2000" b="1" i="1" baseline="0" dirty="0">
                <a:solidFill>
                  <a:schemeClr val="accent2">
                    <a:lumMod val="75000"/>
                  </a:schemeClr>
                </a:solidFill>
                <a:latin typeface="Lucida Grande"/>
                <a:ea typeface="Lucida Grande"/>
                <a:cs typeface="Lucida Grande"/>
              </a:rPr>
              <a:t>Select “</a:t>
            </a:r>
            <a:r>
              <a:rPr lang="en-US" sz="2000" b="1" i="1" dirty="0">
                <a:solidFill>
                  <a:schemeClr val="accent2">
                    <a:lumMod val="75000"/>
                  </a:schemeClr>
                </a:solidFill>
                <a:latin typeface="Lucida Grande"/>
                <a:ea typeface="Lucida Grande"/>
                <a:cs typeface="Lucida Grande"/>
              </a:rPr>
              <a:t>2 Circle Images Description” Layout</a:t>
            </a:r>
            <a:r>
              <a:rPr lang="en-US" sz="2000" b="1" i="1" baseline="0" dirty="0">
                <a:solidFill>
                  <a:schemeClr val="accent2">
                    <a:lumMod val="75000"/>
                  </a:schemeClr>
                </a:solidFill>
                <a:latin typeface="Lucida Grande"/>
                <a:ea typeface="Lucida Grande"/>
                <a:cs typeface="Lucida Grande"/>
              </a:rPr>
              <a:t> to edit.*</a:t>
            </a:r>
            <a:endParaRPr lang="en-US" sz="2000" b="1" i="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15" name="Text Placeholder 6"/>
          <p:cNvSpPr>
            <a:spLocks noGrp="1"/>
          </p:cNvSpPr>
          <p:nvPr>
            <p:ph type="body" sz="quarter" idx="11" hasCustomPrompt="1"/>
          </p:nvPr>
        </p:nvSpPr>
        <p:spPr>
          <a:xfrm>
            <a:off x="6247647" y="1235861"/>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779743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ircle Images Descri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6"/>
          <p:cNvSpPr>
            <a:spLocks noGrp="1"/>
          </p:cNvSpPr>
          <p:nvPr>
            <p:ph type="body" sz="quarter" idx="13" hasCustomPrompt="1"/>
          </p:nvPr>
        </p:nvSpPr>
        <p:spPr>
          <a:xfrm>
            <a:off x="1017492" y="3556331"/>
            <a:ext cx="1546433" cy="398876"/>
          </a:xfrm>
          <a:prstGeom prst="rect">
            <a:avLst/>
          </a:prstGeom>
        </p:spPr>
        <p:txBody>
          <a:bodyPr vert="horz"/>
          <a:lstStyle>
            <a:lvl1pPr marL="0" indent="0" algn="ctr">
              <a:buNone/>
              <a:defRPr sz="14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A</a:t>
            </a:r>
          </a:p>
          <a:p>
            <a:pPr lvl="0"/>
            <a:endParaRPr lang="en-US" dirty="0"/>
          </a:p>
        </p:txBody>
      </p:sp>
      <p:sp>
        <p:nvSpPr>
          <p:cNvPr id="12" name="Text Placeholder 6"/>
          <p:cNvSpPr>
            <a:spLocks noGrp="1"/>
          </p:cNvSpPr>
          <p:nvPr>
            <p:ph type="body" sz="quarter" idx="14" hasCustomPrompt="1"/>
          </p:nvPr>
        </p:nvSpPr>
        <p:spPr>
          <a:xfrm>
            <a:off x="3624278" y="3556331"/>
            <a:ext cx="1546433" cy="398876"/>
          </a:xfrm>
          <a:prstGeom prst="rect">
            <a:avLst/>
          </a:prstGeom>
        </p:spPr>
        <p:txBody>
          <a:bodyPr vert="horz"/>
          <a:lstStyle>
            <a:lvl1pPr marL="0" indent="0" algn="ctr">
              <a:buNone/>
              <a:defRPr sz="14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B</a:t>
            </a:r>
          </a:p>
          <a:p>
            <a:pPr lvl="0"/>
            <a:endParaRPr lang="en-US" dirty="0"/>
          </a:p>
        </p:txBody>
      </p:sp>
      <p:sp>
        <p:nvSpPr>
          <p:cNvPr id="10" name="Picture Placeholder 4"/>
          <p:cNvSpPr>
            <a:spLocks noGrp="1"/>
          </p:cNvSpPr>
          <p:nvPr>
            <p:ph type="pic" sz="quarter" idx="15" hasCustomPrompt="1"/>
          </p:nvPr>
        </p:nvSpPr>
        <p:spPr>
          <a:xfrm>
            <a:off x="697140" y="1149657"/>
            <a:ext cx="2231497" cy="2231497"/>
          </a:xfrm>
          <a:prstGeom prst="ellipse">
            <a:avLst/>
          </a:prstGeom>
        </p:spPr>
        <p:txBody>
          <a:bodyPr vert="horz"/>
          <a:lstStyle>
            <a:lvl1pPr marL="0" indent="0">
              <a:buNone/>
              <a:defRPr sz="1100"/>
            </a:lvl1pPr>
          </a:lstStyle>
          <a:p>
            <a:r>
              <a:rPr lang="en-US" dirty="0"/>
              <a:t>Click on icon </a:t>
            </a:r>
          </a:p>
          <a:p>
            <a:r>
              <a:rPr lang="en-US" dirty="0"/>
              <a:t>to insert image</a:t>
            </a:r>
          </a:p>
        </p:txBody>
      </p:sp>
      <p:sp>
        <p:nvSpPr>
          <p:cNvPr id="16" name="Picture Placeholder 4"/>
          <p:cNvSpPr>
            <a:spLocks noGrp="1"/>
          </p:cNvSpPr>
          <p:nvPr>
            <p:ph type="pic" sz="quarter" idx="16" hasCustomPrompt="1"/>
          </p:nvPr>
        </p:nvSpPr>
        <p:spPr>
          <a:xfrm>
            <a:off x="3303147" y="1149657"/>
            <a:ext cx="2231497" cy="2231497"/>
          </a:xfrm>
          <a:prstGeom prst="ellipse">
            <a:avLst/>
          </a:prstGeom>
        </p:spPr>
        <p:txBody>
          <a:bodyPr vert="horz"/>
          <a:lstStyle>
            <a:lvl1pPr marL="0" indent="0">
              <a:buNone/>
              <a:defRPr sz="1100"/>
            </a:lvl1pPr>
          </a:lstStyle>
          <a:p>
            <a:r>
              <a:rPr lang="en-US" dirty="0"/>
              <a:t>Click on icon </a:t>
            </a:r>
          </a:p>
          <a:p>
            <a:r>
              <a:rPr lang="en-US" dirty="0"/>
              <a:t>to insert image</a:t>
            </a:r>
          </a:p>
        </p:txBody>
      </p:sp>
      <p:sp>
        <p:nvSpPr>
          <p:cNvPr id="13" name="Text Placeholder 8"/>
          <p:cNvSpPr>
            <a:spLocks noGrp="1"/>
          </p:cNvSpPr>
          <p:nvPr>
            <p:ph type="body" sz="quarter" idx="12" hasCustomPrompt="1"/>
          </p:nvPr>
        </p:nvSpPr>
        <p:spPr>
          <a:xfrm>
            <a:off x="6247647" y="1635971"/>
            <a:ext cx="2596233" cy="2588781"/>
          </a:xfrm>
          <a:prstGeom prst="rect">
            <a:avLst/>
          </a:prstGeom>
        </p:spPr>
        <p:txBody>
          <a:bodyPr vert="horz">
            <a:no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Description about the two images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a:t>
            </a:r>
          </a:p>
        </p:txBody>
      </p:sp>
      <p:sp>
        <p:nvSpPr>
          <p:cNvPr id="17" name="Text Placeholder 6"/>
          <p:cNvSpPr>
            <a:spLocks noGrp="1"/>
          </p:cNvSpPr>
          <p:nvPr>
            <p:ph type="body" sz="quarter" idx="11" hasCustomPrompt="1"/>
          </p:nvPr>
        </p:nvSpPr>
        <p:spPr>
          <a:xfrm>
            <a:off x="6247647" y="1235861"/>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4221246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with Statistics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21" name="Text Placeholder 8"/>
          <p:cNvSpPr>
            <a:spLocks noGrp="1"/>
          </p:cNvSpPr>
          <p:nvPr>
            <p:ph type="body" sz="quarter" idx="12" hasCustomPrompt="1"/>
          </p:nvPr>
        </p:nvSpPr>
        <p:spPr>
          <a:xfrm>
            <a:off x="1073150" y="1604567"/>
            <a:ext cx="6638290" cy="975409"/>
          </a:xfrm>
          <a:prstGeom prst="rect">
            <a:avLst/>
          </a:prstGeom>
        </p:spPr>
        <p:txBody>
          <a:bodyPr vert="horz">
            <a:noAutofit/>
          </a:bodyPr>
          <a:lstStyle>
            <a:lvl1pPr marL="0" indent="0" algn="ctr">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3 lines of text should go here</a:t>
            </a:r>
          </a:p>
          <a:p>
            <a:pPr lvl="0"/>
            <a:r>
              <a:rPr lang="en-US" dirty="0"/>
              <a:t>Lorem ipsum dolor sit amet, consectetuer adipiscing elit. Maecenas porttitor congue massa. Fusce posuere, magna sed pulvinar ultricies, purus lectus malesuada libero, sit amet commodo magna </a:t>
            </a:r>
            <a:r>
              <a:rPr lang="en-US" dirty="0" err="1"/>
              <a:t>eros</a:t>
            </a:r>
            <a:r>
              <a:rPr lang="en-US" dirty="0"/>
              <a:t>.</a:t>
            </a:r>
          </a:p>
        </p:txBody>
      </p:sp>
      <p:sp>
        <p:nvSpPr>
          <p:cNvPr id="12" name="Text Placeholder 6"/>
          <p:cNvSpPr>
            <a:spLocks noGrp="1"/>
          </p:cNvSpPr>
          <p:nvPr>
            <p:ph type="body" sz="quarter" idx="11" hasCustomPrompt="1"/>
          </p:nvPr>
        </p:nvSpPr>
        <p:spPr>
          <a:xfrm>
            <a:off x="1073150" y="1204458"/>
            <a:ext cx="663829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4" name="Text Placeholder 3"/>
          <p:cNvSpPr>
            <a:spLocks noGrp="1"/>
          </p:cNvSpPr>
          <p:nvPr>
            <p:ph type="body" sz="quarter" idx="13" hasCustomPrompt="1"/>
          </p:nvPr>
        </p:nvSpPr>
        <p:spPr>
          <a:xfrm>
            <a:off x="1249606" y="2731699"/>
            <a:ext cx="1744662" cy="660400"/>
          </a:xfrm>
          <a:prstGeom prst="rect">
            <a:avLst/>
          </a:prstGeom>
        </p:spPr>
        <p:txBody>
          <a:bodyPr>
            <a:normAutofit/>
          </a:bodyPr>
          <a:lstStyle>
            <a:lvl1pPr marL="0" indent="0" algn="ctr">
              <a:buNone/>
              <a:defRPr sz="4800" b="1" i="0">
                <a:solidFill>
                  <a:schemeClr val="accent3"/>
                </a:solidFill>
                <a:latin typeface="Arial" charset="0"/>
                <a:ea typeface="Arial" charset="0"/>
                <a:cs typeface="Arial" charset="0"/>
              </a:defRPr>
            </a:lvl1pPr>
          </a:lstStyle>
          <a:p>
            <a:pPr lvl="0"/>
            <a:r>
              <a:rPr lang="en-US" dirty="0"/>
              <a:t>##</a:t>
            </a:r>
          </a:p>
        </p:txBody>
      </p:sp>
      <p:sp>
        <p:nvSpPr>
          <p:cNvPr id="19" name="Text Placeholder 3"/>
          <p:cNvSpPr>
            <a:spLocks noGrp="1"/>
          </p:cNvSpPr>
          <p:nvPr>
            <p:ph type="body" sz="quarter" idx="14" hasCustomPrompt="1"/>
          </p:nvPr>
        </p:nvSpPr>
        <p:spPr>
          <a:xfrm>
            <a:off x="3634264" y="2731699"/>
            <a:ext cx="1744662" cy="660400"/>
          </a:xfrm>
          <a:prstGeom prst="rect">
            <a:avLst/>
          </a:prstGeom>
        </p:spPr>
        <p:txBody>
          <a:bodyPr>
            <a:normAutofit/>
          </a:bodyPr>
          <a:lstStyle>
            <a:lvl1pPr marL="0" indent="0" algn="ctr">
              <a:buNone/>
              <a:defRPr sz="4800" b="1" i="0">
                <a:solidFill>
                  <a:schemeClr val="accent3"/>
                </a:solidFill>
                <a:latin typeface="Arial" charset="0"/>
                <a:ea typeface="Arial" charset="0"/>
                <a:cs typeface="Arial" charset="0"/>
              </a:defRPr>
            </a:lvl1pPr>
          </a:lstStyle>
          <a:p>
            <a:pPr lvl="0"/>
            <a:r>
              <a:rPr lang="en-US" dirty="0"/>
              <a:t>##</a:t>
            </a:r>
          </a:p>
        </p:txBody>
      </p:sp>
      <p:sp>
        <p:nvSpPr>
          <p:cNvPr id="20" name="Text Placeholder 3"/>
          <p:cNvSpPr>
            <a:spLocks noGrp="1"/>
          </p:cNvSpPr>
          <p:nvPr>
            <p:ph type="body" sz="quarter" idx="15" hasCustomPrompt="1"/>
          </p:nvPr>
        </p:nvSpPr>
        <p:spPr>
          <a:xfrm>
            <a:off x="6018922" y="2731699"/>
            <a:ext cx="1744662" cy="660400"/>
          </a:xfrm>
          <a:prstGeom prst="rect">
            <a:avLst/>
          </a:prstGeom>
        </p:spPr>
        <p:txBody>
          <a:bodyPr>
            <a:normAutofit/>
          </a:bodyPr>
          <a:lstStyle>
            <a:lvl1pPr marL="0" indent="0" algn="ctr">
              <a:buNone/>
              <a:defRPr sz="4800" b="1" i="0">
                <a:solidFill>
                  <a:schemeClr val="accent3"/>
                </a:solidFill>
                <a:latin typeface="Arial" charset="0"/>
                <a:ea typeface="Arial" charset="0"/>
                <a:cs typeface="Arial" charset="0"/>
              </a:defRPr>
            </a:lvl1pPr>
          </a:lstStyle>
          <a:p>
            <a:pPr lvl="0"/>
            <a:r>
              <a:rPr lang="en-US" dirty="0"/>
              <a:t>##</a:t>
            </a:r>
          </a:p>
        </p:txBody>
      </p:sp>
      <p:sp>
        <p:nvSpPr>
          <p:cNvPr id="22" name="Text Placeholder 12"/>
          <p:cNvSpPr>
            <a:spLocks noGrp="1"/>
          </p:cNvSpPr>
          <p:nvPr>
            <p:ph type="body" sz="quarter" idx="40" hasCustomPrompt="1"/>
          </p:nvPr>
        </p:nvSpPr>
        <p:spPr>
          <a:xfrm>
            <a:off x="1249606" y="3392099"/>
            <a:ext cx="1744662" cy="738664"/>
          </a:xfrm>
          <a:prstGeom prst="rect">
            <a:avLst/>
          </a:prstGeom>
        </p:spPr>
        <p:txBody>
          <a:bodyPr vert="horz" wrap="square">
            <a:spAutoFit/>
          </a:bodyPr>
          <a:lstStyle>
            <a:lvl1pPr marL="0" indent="0" algn="ctr">
              <a:buNone/>
              <a:defRPr sz="1400" baseline="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Stat can go in here with the number above in ##</a:t>
            </a:r>
          </a:p>
        </p:txBody>
      </p:sp>
      <p:sp>
        <p:nvSpPr>
          <p:cNvPr id="23" name="Text Placeholder 12"/>
          <p:cNvSpPr>
            <a:spLocks noGrp="1"/>
          </p:cNvSpPr>
          <p:nvPr>
            <p:ph type="body" sz="quarter" idx="41" hasCustomPrompt="1"/>
          </p:nvPr>
        </p:nvSpPr>
        <p:spPr>
          <a:xfrm>
            <a:off x="6018922" y="3392099"/>
            <a:ext cx="1744662" cy="738664"/>
          </a:xfrm>
          <a:prstGeom prst="rect">
            <a:avLst/>
          </a:prstGeom>
        </p:spPr>
        <p:txBody>
          <a:bodyPr vert="horz" wrap="square">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Stat can go in here with the number above in ##</a:t>
            </a:r>
          </a:p>
        </p:txBody>
      </p:sp>
      <p:sp>
        <p:nvSpPr>
          <p:cNvPr id="24" name="Text Placeholder 12"/>
          <p:cNvSpPr>
            <a:spLocks noGrp="1"/>
          </p:cNvSpPr>
          <p:nvPr>
            <p:ph type="body" sz="quarter" idx="42" hasCustomPrompt="1"/>
          </p:nvPr>
        </p:nvSpPr>
        <p:spPr>
          <a:xfrm>
            <a:off x="3634264" y="3392099"/>
            <a:ext cx="1744662" cy="738664"/>
          </a:xfrm>
          <a:prstGeom prst="rect">
            <a:avLst/>
          </a:prstGeom>
        </p:spPr>
        <p:txBody>
          <a:bodyPr vert="horz" wrap="square">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Stat can go in here with the number above in ##</a:t>
            </a:r>
          </a:p>
        </p:txBody>
      </p:sp>
    </p:spTree>
    <p:extLst>
      <p:ext uri="{BB962C8B-B14F-4D97-AF65-F5344CB8AC3E}">
        <p14:creationId xmlns:p14="http://schemas.microsoft.com/office/powerpoint/2010/main" val="2630262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Image Left Text Right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858546" y="4665428"/>
            <a:ext cx="2133600" cy="273050"/>
          </a:xfrm>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8"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4"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sp>
        <p:nvSpPr>
          <p:cNvPr id="11" name="Picture Placeholder 3"/>
          <p:cNvSpPr>
            <a:spLocks noGrp="1"/>
          </p:cNvSpPr>
          <p:nvPr>
            <p:ph type="pic" sz="quarter" idx="13"/>
          </p:nvPr>
        </p:nvSpPr>
        <p:spPr>
          <a:xfrm>
            <a:off x="0" y="0"/>
            <a:ext cx="4572000" cy="5148263"/>
          </a:xfrm>
          <a:prstGeom prst="rect">
            <a:avLst/>
          </a:prstGeom>
          <a:solidFill>
            <a:schemeClr val="accent1"/>
          </a:solidFill>
        </p:spPr>
        <p:txBody>
          <a:bodyPr vert="horz"/>
          <a:lstStyle>
            <a:lvl1pPr marL="0" indent="0" algn="ctr">
              <a:buNone/>
              <a:defRPr baseline="0">
                <a:solidFill>
                  <a:schemeClr val="accent5"/>
                </a:solidFill>
              </a:defRPr>
            </a:lvl1pPr>
          </a:lstStyle>
          <a:p>
            <a:r>
              <a:rPr lang="en-US"/>
              <a:t>Click icon to add picture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610846"/>
            <a:ext cx="1572520" cy="37724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592261"/>
            <a:ext cx="1818591" cy="431265"/>
          </a:xfrm>
          <a:prstGeom prst="rect">
            <a:avLst/>
          </a:prstGeom>
        </p:spPr>
      </p:pic>
    </p:spTree>
    <p:extLst>
      <p:ext uri="{BB962C8B-B14F-4D97-AF65-F5344CB8AC3E}">
        <p14:creationId xmlns:p14="http://schemas.microsoft.com/office/powerpoint/2010/main" val="3441429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eft Text Right A">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5617" t="93" r="15115" b="-93"/>
          <a:stretch/>
        </p:blipFill>
        <p:spPr>
          <a:xfrm>
            <a:off x="0" y="0"/>
            <a:ext cx="4572000" cy="5148263"/>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2"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5"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597359"/>
            <a:ext cx="1818591" cy="431265"/>
          </a:xfrm>
          <a:prstGeom prst="rect">
            <a:avLst/>
          </a:prstGeom>
        </p:spPr>
      </p:pic>
    </p:spTree>
    <p:extLst>
      <p:ext uri="{BB962C8B-B14F-4D97-AF65-F5344CB8AC3E}">
        <p14:creationId xmlns:p14="http://schemas.microsoft.com/office/powerpoint/2010/main" val="857591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Left Text Right B">
    <p:spTree>
      <p:nvGrpSpPr>
        <p:cNvPr id="1" name=""/>
        <p:cNvGrpSpPr/>
        <p:nvPr/>
      </p:nvGrpSpPr>
      <p:grpSpPr>
        <a:xfrm>
          <a:off x="0" y="0"/>
          <a:ext cx="0" cy="0"/>
          <a:chOff x="0" y="0"/>
          <a:chExt cx="0" cy="0"/>
        </a:xfrm>
      </p:grpSpPr>
      <p:pic>
        <p:nvPicPr>
          <p:cNvPr id="4" name="Picture 3" descr="20120413_ccbd_07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601" y="-108100"/>
            <a:ext cx="4659601" cy="5350527"/>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597359"/>
            <a:ext cx="1818591" cy="431265"/>
          </a:xfrm>
          <a:prstGeom prst="rect">
            <a:avLst/>
          </a:prstGeom>
        </p:spPr>
      </p:pic>
    </p:spTree>
    <p:extLst>
      <p:ext uri="{BB962C8B-B14F-4D97-AF65-F5344CB8AC3E}">
        <p14:creationId xmlns:p14="http://schemas.microsoft.com/office/powerpoint/2010/main" val="264195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6" name="Slide Number Placeholder 5"/>
          <p:cNvSpPr>
            <a:spLocks noGrp="1"/>
          </p:cNvSpPr>
          <p:nvPr>
            <p:ph type="sldNum" sz="quarter" idx="12"/>
          </p:nvPr>
        </p:nvSpPr>
        <p:spPr>
          <a:xfrm>
            <a:off x="6553200" y="4771679"/>
            <a:ext cx="2133600" cy="274097"/>
          </a:xfrm>
          <a:prstGeom prst="rect">
            <a:avLst/>
          </a:prstGeom>
        </p:spPr>
        <p:txBody>
          <a:bodyPr/>
          <a:lstStyle/>
          <a:p>
            <a:fld id="{FE9E206F-B6C9-6B46-920E-6690A9897DBF}" type="slidenum">
              <a:rPr lang="en-US" smtClean="0"/>
              <a:t>‹#›</a:t>
            </a:fld>
            <a:endParaRPr lang="en-US"/>
          </a:p>
        </p:txBody>
      </p:sp>
      <p:pic>
        <p:nvPicPr>
          <p:cNvPr id="11" name="Picture 10" descr="girl-braces-smiling-flippe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78933" y="-679201"/>
            <a:ext cx="6407147" cy="6407147"/>
          </a:xfrm>
          <a:prstGeom prst="rect">
            <a:avLst/>
          </a:prstGeom>
        </p:spPr>
      </p:pic>
      <p:sp>
        <p:nvSpPr>
          <p:cNvPr id="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a:solidFill>
                  <a:srgbClr val="00A9E0"/>
                </a:solidFill>
              </a:defRPr>
            </a:lvl1pPr>
          </a:lstStyle>
          <a:p>
            <a:r>
              <a:rPr lang="en-US" dirty="0"/>
              <a:t>Presentation Title Here</a:t>
            </a:r>
          </a:p>
        </p:txBody>
      </p:sp>
      <p:sp>
        <p:nvSpPr>
          <p:cNvPr id="12"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474" y="4386369"/>
            <a:ext cx="1948401" cy="534855"/>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03187" y="4520024"/>
            <a:ext cx="1632953" cy="391293"/>
          </a:xfrm>
          <a:prstGeom prst="rect">
            <a:avLst/>
          </a:prstGeom>
        </p:spPr>
      </p:pic>
    </p:spTree>
    <p:extLst>
      <p:ext uri="{BB962C8B-B14F-4D97-AF65-F5344CB8AC3E}">
        <p14:creationId xmlns:p14="http://schemas.microsoft.com/office/powerpoint/2010/main" val="2527256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Left Text Right C">
    <p:spTree>
      <p:nvGrpSpPr>
        <p:cNvPr id="1" name=""/>
        <p:cNvGrpSpPr/>
        <p:nvPr/>
      </p:nvGrpSpPr>
      <p:grpSpPr>
        <a:xfrm>
          <a:off x="0" y="0"/>
          <a:ext cx="0" cy="0"/>
          <a:chOff x="0" y="0"/>
          <a:chExt cx="0" cy="0"/>
        </a:xfrm>
      </p:grpSpPr>
      <p:pic>
        <p:nvPicPr>
          <p:cNvPr id="2" name="Picture 1" descr="CHFitzinthorzatriumfromentrytofinancialserv20HR_zpsc70411b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585478" cy="5148263"/>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597359"/>
            <a:ext cx="1818591" cy="431265"/>
          </a:xfrm>
          <a:prstGeom prst="rect">
            <a:avLst/>
          </a:prstGeom>
        </p:spPr>
      </p:pic>
    </p:spTree>
    <p:extLst>
      <p:ext uri="{BB962C8B-B14F-4D97-AF65-F5344CB8AC3E}">
        <p14:creationId xmlns:p14="http://schemas.microsoft.com/office/powerpoint/2010/main" val="4138892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Left Text Right D">
    <p:spTree>
      <p:nvGrpSpPr>
        <p:cNvPr id="1" name=""/>
        <p:cNvGrpSpPr/>
        <p:nvPr/>
      </p:nvGrpSpPr>
      <p:grpSpPr>
        <a:xfrm>
          <a:off x="0" y="0"/>
          <a:ext cx="0" cy="0"/>
          <a:chOff x="0" y="0"/>
          <a:chExt cx="0" cy="0"/>
        </a:xfrm>
      </p:grpSpPr>
      <p:pic>
        <p:nvPicPr>
          <p:cNvPr id="4" name="Picture 3" descr="20130208_details_03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5582" y="13513"/>
            <a:ext cx="5229003" cy="5148263"/>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597359"/>
            <a:ext cx="1818591" cy="431265"/>
          </a:xfrm>
          <a:prstGeom prst="rect">
            <a:avLst/>
          </a:prstGeom>
        </p:spPr>
      </p:pic>
    </p:spTree>
    <p:extLst>
      <p:ext uri="{BB962C8B-B14F-4D97-AF65-F5344CB8AC3E}">
        <p14:creationId xmlns:p14="http://schemas.microsoft.com/office/powerpoint/2010/main" val="1450267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Circle Left Text Right ">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1605610" y="-794710"/>
            <a:ext cx="6796686" cy="6793751"/>
          </a:xfrm>
          <a:prstGeom prst="ellipse">
            <a:avLst/>
          </a:prstGeom>
          <a:solidFill>
            <a:schemeClr val="accent5"/>
          </a:solidFill>
        </p:spPr>
        <p:txBody>
          <a:bodyPr vert="horz"/>
          <a:lstStyle>
            <a:lvl1pPr marL="0" indent="0" algn="ctr">
              <a:buNone/>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1"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2"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672" y="4597359"/>
            <a:ext cx="1818591" cy="431265"/>
          </a:xfrm>
          <a:prstGeom prst="rect">
            <a:avLst/>
          </a:prstGeom>
        </p:spPr>
      </p:pic>
    </p:spTree>
    <p:extLst>
      <p:ext uri="{BB962C8B-B14F-4D97-AF65-F5344CB8AC3E}">
        <p14:creationId xmlns:p14="http://schemas.microsoft.com/office/powerpoint/2010/main" val="365289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ircle Left Text Right A">
    <p:spTree>
      <p:nvGrpSpPr>
        <p:cNvPr id="1" name=""/>
        <p:cNvGrpSpPr/>
        <p:nvPr/>
      </p:nvGrpSpPr>
      <p:grpSpPr>
        <a:xfrm>
          <a:off x="0" y="0"/>
          <a:ext cx="0" cy="0"/>
          <a:chOff x="0" y="0"/>
          <a:chExt cx="0" cy="0"/>
        </a:xfrm>
      </p:grpSpPr>
      <p:pic>
        <p:nvPicPr>
          <p:cNvPr id="2" name="Picture 1" descr="20120413_ccbd_110.JPG"/>
          <p:cNvPicPr>
            <a:picLocks noChangeAspect="1"/>
          </p:cNvPicPr>
          <p:nvPr userDrawn="1"/>
        </p:nvPicPr>
        <p:blipFill rotWithShape="1">
          <a:blip r:embed="rId2" cstate="screen">
            <a:extLst>
              <a:ext uri="{28A0092B-C50C-407E-A947-70E740481C1C}">
                <a14:useLocalDpi xmlns:a14="http://schemas.microsoft.com/office/drawing/2010/main"/>
              </a:ext>
            </a:extLst>
          </a:blip>
          <a:srcRect l="-25496"/>
          <a:stretch/>
        </p:blipFill>
        <p:spPr>
          <a:xfrm>
            <a:off x="-1353568" y="-722563"/>
            <a:ext cx="6430970" cy="6451977"/>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597359"/>
            <a:ext cx="1818591" cy="431265"/>
          </a:xfrm>
          <a:prstGeom prst="rect">
            <a:avLst/>
          </a:prstGeom>
        </p:spPr>
      </p:pic>
    </p:spTree>
    <p:extLst>
      <p:ext uri="{BB962C8B-B14F-4D97-AF65-F5344CB8AC3E}">
        <p14:creationId xmlns:p14="http://schemas.microsoft.com/office/powerpoint/2010/main" val="1438015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rcle Left Text Right B">
    <p:spTree>
      <p:nvGrpSpPr>
        <p:cNvPr id="1" name=""/>
        <p:cNvGrpSpPr/>
        <p:nvPr/>
      </p:nvGrpSpPr>
      <p:grpSpPr>
        <a:xfrm>
          <a:off x="0" y="0"/>
          <a:ext cx="0" cy="0"/>
          <a:chOff x="0" y="0"/>
          <a:chExt cx="0" cy="0"/>
        </a:xfrm>
      </p:grpSpPr>
      <p:pic>
        <p:nvPicPr>
          <p:cNvPr id="11" name="Picture 10" descr="20121107_breathing-01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8130" y="-532289"/>
            <a:ext cx="6565854" cy="6477789"/>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597359"/>
            <a:ext cx="1818591" cy="431265"/>
          </a:xfrm>
          <a:prstGeom prst="rect">
            <a:avLst/>
          </a:prstGeom>
        </p:spPr>
      </p:pic>
    </p:spTree>
    <p:extLst>
      <p:ext uri="{BB962C8B-B14F-4D97-AF65-F5344CB8AC3E}">
        <p14:creationId xmlns:p14="http://schemas.microsoft.com/office/powerpoint/2010/main" val="466230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Left Text Right C">
    <p:spTree>
      <p:nvGrpSpPr>
        <p:cNvPr id="1" name=""/>
        <p:cNvGrpSpPr/>
        <p:nvPr/>
      </p:nvGrpSpPr>
      <p:grpSpPr>
        <a:xfrm>
          <a:off x="0" y="0"/>
          <a:ext cx="0" cy="0"/>
          <a:chOff x="0" y="0"/>
          <a:chExt cx="0" cy="0"/>
        </a:xfrm>
      </p:grpSpPr>
      <p:pic>
        <p:nvPicPr>
          <p:cNvPr id="10" name="Picture 9" descr="20141210_cranio-facial_13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71886" y="-393616"/>
            <a:ext cx="6569610" cy="6531753"/>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3"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597359"/>
            <a:ext cx="1818591" cy="431265"/>
          </a:xfrm>
          <a:prstGeom prst="rect">
            <a:avLst/>
          </a:prstGeom>
        </p:spPr>
      </p:pic>
    </p:spTree>
    <p:extLst>
      <p:ext uri="{BB962C8B-B14F-4D97-AF65-F5344CB8AC3E}">
        <p14:creationId xmlns:p14="http://schemas.microsoft.com/office/powerpoint/2010/main" val="1419312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Left Text Right D">
    <p:spTree>
      <p:nvGrpSpPr>
        <p:cNvPr id="1" name=""/>
        <p:cNvGrpSpPr/>
        <p:nvPr/>
      </p:nvGrpSpPr>
      <p:grpSpPr>
        <a:xfrm>
          <a:off x="0" y="0"/>
          <a:ext cx="0" cy="0"/>
          <a:chOff x="0" y="0"/>
          <a:chExt cx="0" cy="0"/>
        </a:xfrm>
      </p:grpSpPr>
      <p:pic>
        <p:nvPicPr>
          <p:cNvPr id="11" name="Picture 10" descr="20140422_allergy-asthma-240.jpg"/>
          <p:cNvPicPr>
            <a:picLocks noChangeAspect="1"/>
          </p:cNvPicPr>
          <p:nvPr userDrawn="1"/>
        </p:nvPicPr>
        <p:blipFill rotWithShape="1">
          <a:blip r:embed="rId2" cstate="screen">
            <a:extLst>
              <a:ext uri="{28A0092B-C50C-407E-A947-70E740481C1C}">
                <a14:useLocalDpi xmlns:a14="http://schemas.microsoft.com/office/drawing/2010/main"/>
              </a:ext>
            </a:extLst>
          </a:blip>
          <a:srcRect l="-10132"/>
          <a:stretch/>
        </p:blipFill>
        <p:spPr>
          <a:xfrm>
            <a:off x="-2053768" y="-634346"/>
            <a:ext cx="6986810" cy="6988814"/>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597359"/>
            <a:ext cx="1818591" cy="431265"/>
          </a:xfrm>
          <a:prstGeom prst="rect">
            <a:avLst/>
          </a:prstGeom>
        </p:spPr>
      </p:pic>
    </p:spTree>
    <p:extLst>
      <p:ext uri="{BB962C8B-B14F-4D97-AF65-F5344CB8AC3E}">
        <p14:creationId xmlns:p14="http://schemas.microsoft.com/office/powerpoint/2010/main" val="1721360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rcle Left Text Right E">
    <p:spTree>
      <p:nvGrpSpPr>
        <p:cNvPr id="1" name=""/>
        <p:cNvGrpSpPr/>
        <p:nvPr/>
      </p:nvGrpSpPr>
      <p:grpSpPr>
        <a:xfrm>
          <a:off x="0" y="0"/>
          <a:ext cx="0" cy="0"/>
          <a:chOff x="0" y="0"/>
          <a:chExt cx="0" cy="0"/>
        </a:xfrm>
      </p:grpSpPr>
      <p:pic>
        <p:nvPicPr>
          <p:cNvPr id="2" name="Picture 1" descr="CHFitzintvertatriumeveangledwflr13HR_zpsabea611c.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95385" y="-999926"/>
            <a:ext cx="6937288" cy="6881843"/>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5222249" y="1286417"/>
            <a:ext cx="3412949" cy="398876"/>
          </a:xfrm>
          <a:prstGeom prst="rect">
            <a:avLst/>
          </a:prstGeom>
        </p:spPr>
        <p:txBody>
          <a:bodyPr vert="horz"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0" name="Text Placeholder 8"/>
          <p:cNvSpPr>
            <a:spLocks noGrp="1"/>
          </p:cNvSpPr>
          <p:nvPr>
            <p:ph type="body" sz="quarter" idx="12" hasCustomPrompt="1"/>
          </p:nvPr>
        </p:nvSpPr>
        <p:spPr>
          <a:xfrm>
            <a:off x="5222249" y="1685294"/>
            <a:ext cx="3412949" cy="2426418"/>
          </a:xfrm>
          <a:prstGeom prst="rect">
            <a:avLst/>
          </a:prstGeom>
        </p:spPr>
        <p:txBody>
          <a:bodyPr vert="horz">
            <a:normAutofit/>
          </a:bodyPr>
          <a:lstStyle>
            <a:lvl1pPr marL="0" indent="0">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a paragraph can go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615944"/>
            <a:ext cx="1572520" cy="37724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597359"/>
            <a:ext cx="1818591" cy="431265"/>
          </a:xfrm>
          <a:prstGeom prst="rect">
            <a:avLst/>
          </a:prstGeom>
        </p:spPr>
      </p:pic>
    </p:spTree>
    <p:extLst>
      <p:ext uri="{BB962C8B-B14F-4D97-AF65-F5344CB8AC3E}">
        <p14:creationId xmlns:p14="http://schemas.microsoft.com/office/powerpoint/2010/main" val="2048302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52565" y="4628530"/>
            <a:ext cx="2133600" cy="273050"/>
          </a:xfrm>
        </p:spPr>
        <p:txBody>
          <a:bodyPr/>
          <a:lstStyle/>
          <a:p>
            <a:fld id="{FE9E206F-B6C9-6B46-920E-6690A9897DBF}" type="slidenum">
              <a:rPr lang="en-US" smtClean="0"/>
              <a:t>‹#›</a:t>
            </a:fld>
            <a:endParaRPr lang="en-US" dirty="0"/>
          </a:p>
        </p:txBody>
      </p:sp>
      <p:cxnSp>
        <p:nvCxnSpPr>
          <p:cNvPr id="43" name="Straight Connector 42"/>
          <p:cNvCxnSpPr/>
          <p:nvPr userDrawn="1"/>
        </p:nvCxnSpPr>
        <p:spPr>
          <a:xfrm>
            <a:off x="735454" y="761446"/>
            <a:ext cx="647422" cy="0"/>
          </a:xfrm>
          <a:prstGeom prst="line">
            <a:avLst/>
          </a:prstGeom>
          <a:noFill/>
          <a:ln w="25400" cap="flat" cmpd="sng" algn="ctr">
            <a:solidFill>
              <a:srgbClr val="FFE04F"/>
            </a:solidFill>
            <a:prstDash val="solid"/>
          </a:ln>
          <a:effectLst/>
        </p:spPr>
      </p:cxnSp>
      <p:sp>
        <p:nvSpPr>
          <p:cNvPr id="44" name="Picture Placeholder 4"/>
          <p:cNvSpPr>
            <a:spLocks noGrp="1"/>
          </p:cNvSpPr>
          <p:nvPr>
            <p:ph type="pic" sz="quarter" idx="12" hasCustomPrompt="1"/>
          </p:nvPr>
        </p:nvSpPr>
        <p:spPr>
          <a:xfrm>
            <a:off x="705529" y="1012540"/>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 name="Text Placeholder 6"/>
          <p:cNvSpPr>
            <a:spLocks noGrp="1"/>
          </p:cNvSpPr>
          <p:nvPr>
            <p:ph type="body" sz="quarter" idx="14" hasCustomPrompt="1"/>
          </p:nvPr>
        </p:nvSpPr>
        <p:spPr>
          <a:xfrm>
            <a:off x="466409" y="2006501"/>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46" name="Text Placeholder 6"/>
          <p:cNvSpPr>
            <a:spLocks noGrp="1"/>
          </p:cNvSpPr>
          <p:nvPr>
            <p:ph type="body" sz="quarter" idx="15" hasCustomPrompt="1"/>
          </p:nvPr>
        </p:nvSpPr>
        <p:spPr>
          <a:xfrm>
            <a:off x="466408" y="2150856"/>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0" name="Text Placeholder 6"/>
          <p:cNvSpPr>
            <a:spLocks noGrp="1"/>
          </p:cNvSpPr>
          <p:nvPr>
            <p:ph type="body" sz="quarter" idx="39" hasCustomPrompt="1"/>
          </p:nvPr>
        </p:nvSpPr>
        <p:spPr>
          <a:xfrm>
            <a:off x="645978" y="364953"/>
            <a:ext cx="7693912" cy="400110"/>
          </a:xfrm>
          <a:prstGeom prst="rect">
            <a:avLst/>
          </a:prstGeom>
        </p:spPr>
        <p:txBody>
          <a:bodyPr vert="horz" wrap="square" anchor="b" anchorCtr="0">
            <a:spAutoFit/>
          </a:bodyPr>
          <a:lstStyle>
            <a:lvl1pPr marL="0" indent="0" algn="l">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32" name="Picture Placeholder 4"/>
          <p:cNvSpPr>
            <a:spLocks noGrp="1"/>
          </p:cNvSpPr>
          <p:nvPr>
            <p:ph type="pic" sz="quarter" idx="40" hasCustomPrompt="1"/>
          </p:nvPr>
        </p:nvSpPr>
        <p:spPr>
          <a:xfrm>
            <a:off x="2647652" y="1025106"/>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33" name="Text Placeholder 6"/>
          <p:cNvSpPr>
            <a:spLocks noGrp="1"/>
          </p:cNvSpPr>
          <p:nvPr>
            <p:ph type="body" sz="quarter" idx="41" hasCustomPrompt="1"/>
          </p:nvPr>
        </p:nvSpPr>
        <p:spPr>
          <a:xfrm>
            <a:off x="2408532" y="2019067"/>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34" name="Text Placeholder 6"/>
          <p:cNvSpPr>
            <a:spLocks noGrp="1"/>
          </p:cNvSpPr>
          <p:nvPr>
            <p:ph type="body" sz="quarter" idx="42" hasCustomPrompt="1"/>
          </p:nvPr>
        </p:nvSpPr>
        <p:spPr>
          <a:xfrm>
            <a:off x="2408531" y="2163422"/>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35" name="Picture Placeholder 4"/>
          <p:cNvSpPr>
            <a:spLocks noGrp="1"/>
          </p:cNvSpPr>
          <p:nvPr>
            <p:ph type="pic" sz="quarter" idx="43" hasCustomPrompt="1"/>
          </p:nvPr>
        </p:nvSpPr>
        <p:spPr>
          <a:xfrm>
            <a:off x="4598916" y="1018423"/>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36" name="Text Placeholder 6"/>
          <p:cNvSpPr>
            <a:spLocks noGrp="1"/>
          </p:cNvSpPr>
          <p:nvPr>
            <p:ph type="body" sz="quarter" idx="44" hasCustomPrompt="1"/>
          </p:nvPr>
        </p:nvSpPr>
        <p:spPr>
          <a:xfrm>
            <a:off x="4359796" y="2012384"/>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37" name="Text Placeholder 6"/>
          <p:cNvSpPr>
            <a:spLocks noGrp="1"/>
          </p:cNvSpPr>
          <p:nvPr>
            <p:ph type="body" sz="quarter" idx="45" hasCustomPrompt="1"/>
          </p:nvPr>
        </p:nvSpPr>
        <p:spPr>
          <a:xfrm>
            <a:off x="4359795" y="2156739"/>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38" name="Picture Placeholder 4"/>
          <p:cNvSpPr>
            <a:spLocks noGrp="1"/>
          </p:cNvSpPr>
          <p:nvPr>
            <p:ph type="pic" sz="quarter" idx="46" hasCustomPrompt="1"/>
          </p:nvPr>
        </p:nvSpPr>
        <p:spPr>
          <a:xfrm>
            <a:off x="6541039" y="1025106"/>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39" name="Text Placeholder 6"/>
          <p:cNvSpPr>
            <a:spLocks noGrp="1"/>
          </p:cNvSpPr>
          <p:nvPr>
            <p:ph type="body" sz="quarter" idx="47" hasCustomPrompt="1"/>
          </p:nvPr>
        </p:nvSpPr>
        <p:spPr>
          <a:xfrm>
            <a:off x="6301919" y="2019067"/>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40" name="Text Placeholder 6"/>
          <p:cNvSpPr>
            <a:spLocks noGrp="1"/>
          </p:cNvSpPr>
          <p:nvPr>
            <p:ph type="body" sz="quarter" idx="48" hasCustomPrompt="1"/>
          </p:nvPr>
        </p:nvSpPr>
        <p:spPr>
          <a:xfrm>
            <a:off x="6301918" y="2163422"/>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42" name="Picture Placeholder 4"/>
          <p:cNvSpPr>
            <a:spLocks noGrp="1"/>
          </p:cNvSpPr>
          <p:nvPr>
            <p:ph type="pic" sz="quarter" idx="49" hasCustomPrompt="1"/>
          </p:nvPr>
        </p:nvSpPr>
        <p:spPr>
          <a:xfrm>
            <a:off x="705529" y="2757241"/>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45" name="Text Placeholder 6"/>
          <p:cNvSpPr>
            <a:spLocks noGrp="1"/>
          </p:cNvSpPr>
          <p:nvPr>
            <p:ph type="body" sz="quarter" idx="50" hasCustomPrompt="1"/>
          </p:nvPr>
        </p:nvSpPr>
        <p:spPr>
          <a:xfrm>
            <a:off x="466409" y="3751202"/>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71" name="Text Placeholder 6"/>
          <p:cNvSpPr>
            <a:spLocks noGrp="1"/>
          </p:cNvSpPr>
          <p:nvPr>
            <p:ph type="body" sz="quarter" idx="51" hasCustomPrompt="1"/>
          </p:nvPr>
        </p:nvSpPr>
        <p:spPr>
          <a:xfrm>
            <a:off x="466408" y="3895557"/>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2" name="Picture Placeholder 4"/>
          <p:cNvSpPr>
            <a:spLocks noGrp="1"/>
          </p:cNvSpPr>
          <p:nvPr>
            <p:ph type="pic" sz="quarter" idx="52" hasCustomPrompt="1"/>
          </p:nvPr>
        </p:nvSpPr>
        <p:spPr>
          <a:xfrm>
            <a:off x="2647652" y="2769807"/>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3" name="Text Placeholder 6"/>
          <p:cNvSpPr>
            <a:spLocks noGrp="1"/>
          </p:cNvSpPr>
          <p:nvPr>
            <p:ph type="body" sz="quarter" idx="53" hasCustomPrompt="1"/>
          </p:nvPr>
        </p:nvSpPr>
        <p:spPr>
          <a:xfrm>
            <a:off x="2408532" y="3763768"/>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74" name="Text Placeholder 6"/>
          <p:cNvSpPr>
            <a:spLocks noGrp="1"/>
          </p:cNvSpPr>
          <p:nvPr>
            <p:ph type="body" sz="quarter" idx="54" hasCustomPrompt="1"/>
          </p:nvPr>
        </p:nvSpPr>
        <p:spPr>
          <a:xfrm>
            <a:off x="2408531" y="3908123"/>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5" name="Picture Placeholder 4"/>
          <p:cNvSpPr>
            <a:spLocks noGrp="1"/>
          </p:cNvSpPr>
          <p:nvPr>
            <p:ph type="pic" sz="quarter" idx="55" hasCustomPrompt="1"/>
          </p:nvPr>
        </p:nvSpPr>
        <p:spPr>
          <a:xfrm>
            <a:off x="4598916" y="2763124"/>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6" name="Text Placeholder 6"/>
          <p:cNvSpPr>
            <a:spLocks noGrp="1"/>
          </p:cNvSpPr>
          <p:nvPr>
            <p:ph type="body" sz="quarter" idx="56" hasCustomPrompt="1"/>
          </p:nvPr>
        </p:nvSpPr>
        <p:spPr>
          <a:xfrm>
            <a:off x="4359796" y="3757085"/>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77" name="Text Placeholder 6"/>
          <p:cNvSpPr>
            <a:spLocks noGrp="1"/>
          </p:cNvSpPr>
          <p:nvPr>
            <p:ph type="body" sz="quarter" idx="57" hasCustomPrompt="1"/>
          </p:nvPr>
        </p:nvSpPr>
        <p:spPr>
          <a:xfrm>
            <a:off x="4359795" y="3901440"/>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8" name="Picture Placeholder 4"/>
          <p:cNvSpPr>
            <a:spLocks noGrp="1"/>
          </p:cNvSpPr>
          <p:nvPr>
            <p:ph type="pic" sz="quarter" idx="58" hasCustomPrompt="1"/>
          </p:nvPr>
        </p:nvSpPr>
        <p:spPr>
          <a:xfrm>
            <a:off x="6541039" y="2769807"/>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9" name="Text Placeholder 6"/>
          <p:cNvSpPr>
            <a:spLocks noGrp="1"/>
          </p:cNvSpPr>
          <p:nvPr>
            <p:ph type="body" sz="quarter" idx="59" hasCustomPrompt="1"/>
          </p:nvPr>
        </p:nvSpPr>
        <p:spPr>
          <a:xfrm>
            <a:off x="6301919" y="3763768"/>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80" name="Text Placeholder 6"/>
          <p:cNvSpPr>
            <a:spLocks noGrp="1"/>
          </p:cNvSpPr>
          <p:nvPr>
            <p:ph type="body" sz="quarter" idx="60" hasCustomPrompt="1"/>
          </p:nvPr>
        </p:nvSpPr>
        <p:spPr>
          <a:xfrm>
            <a:off x="6301918" y="3908123"/>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31837"/>
          </a:xfrm>
          <a:prstGeom prst="rect">
            <a:avLst/>
          </a:prstGeom>
        </p:spPr>
      </p:pic>
      <p:sp>
        <p:nvSpPr>
          <p:cNvPr id="5" name="Title 3"/>
          <p:cNvSpPr>
            <a:spLocks noGrp="1"/>
          </p:cNvSpPr>
          <p:nvPr>
            <p:ph type="ctrTitle" hasCustomPrompt="1"/>
          </p:nvPr>
        </p:nvSpPr>
        <p:spPr>
          <a:xfrm>
            <a:off x="471486" y="2380961"/>
            <a:ext cx="8201027" cy="584776"/>
          </a:xfrm>
          <a:prstGeom prst="rect">
            <a:avLst/>
          </a:prstGeom>
        </p:spPr>
        <p:txBody>
          <a:bodyPr anchor="ctr">
            <a:spAutoFit/>
          </a:bodyPr>
          <a:lstStyle>
            <a:lvl1pPr>
              <a:defRPr b="1">
                <a:solidFill>
                  <a:schemeClr val="bg1"/>
                </a:solidFill>
              </a:defRPr>
            </a:lvl1pPr>
          </a:lstStyle>
          <a:p>
            <a:r>
              <a:rPr lang="en-US" sz="3200" cap="none" spc="-80" dirty="0">
                <a:latin typeface="Arial" charset="0"/>
                <a:ea typeface="Arial" charset="0"/>
                <a:cs typeface="Arial" charset="0"/>
              </a:rPr>
              <a:t>Click to edit Divider</a:t>
            </a:r>
          </a:p>
        </p:txBody>
      </p:sp>
      <p:cxnSp>
        <p:nvCxnSpPr>
          <p:cNvPr id="8" name="Straight Connector 7"/>
          <p:cNvCxnSpPr/>
          <p:nvPr userDrawn="1"/>
        </p:nvCxnSpPr>
        <p:spPr>
          <a:xfrm>
            <a:off x="-9427" y="5093737"/>
            <a:ext cx="9153426" cy="0"/>
          </a:xfrm>
          <a:prstGeom prst="line">
            <a:avLst/>
          </a:prstGeom>
          <a:noFill/>
          <a:ln w="88900" cap="flat" cmpd="sng" algn="ctr">
            <a:solidFill>
              <a:srgbClr val="FFE04F"/>
            </a:solidFill>
            <a:prstDash val="solid"/>
          </a:ln>
          <a:effectLst/>
        </p:spPr>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6336" y="4491252"/>
            <a:ext cx="1572520" cy="37724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72" y="4472667"/>
            <a:ext cx="1818591" cy="431265"/>
          </a:xfrm>
          <a:prstGeom prst="rect">
            <a:avLst/>
          </a:prstGeom>
        </p:spPr>
      </p:pic>
    </p:spTree>
    <p:extLst>
      <p:ext uri="{BB962C8B-B14F-4D97-AF65-F5344CB8AC3E}">
        <p14:creationId xmlns:p14="http://schemas.microsoft.com/office/powerpoint/2010/main" val="58618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6" name="Slide Number Placeholder 5"/>
          <p:cNvSpPr>
            <a:spLocks noGrp="1"/>
          </p:cNvSpPr>
          <p:nvPr>
            <p:ph type="sldNum" sz="quarter" idx="12"/>
          </p:nvPr>
        </p:nvSpPr>
        <p:spPr>
          <a:xfrm>
            <a:off x="6553200" y="4771679"/>
            <a:ext cx="2133600" cy="274097"/>
          </a:xfrm>
          <a:prstGeom prst="rect">
            <a:avLst/>
          </a:prstGeom>
        </p:spPr>
        <p:txBody>
          <a:bodyPr/>
          <a:lstStyle/>
          <a:p>
            <a:fld id="{FE9E206F-B6C9-6B46-920E-6690A9897DBF}" type="slidenum">
              <a:rPr lang="en-US" smtClean="0"/>
              <a:t>‹#›</a:t>
            </a:fld>
            <a:endParaRPr lang="en-US"/>
          </a:p>
        </p:txBody>
      </p:sp>
      <p:sp>
        <p:nvSpPr>
          <p:cNvPr id="2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33"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rgbClr val="00A9E0"/>
                </a:solidFill>
              </a:defRPr>
            </a:lvl1pPr>
          </a:lstStyle>
          <a:p>
            <a:r>
              <a:rPr lang="en-US" dirty="0"/>
              <a:t>Presentation Title Here</a:t>
            </a:r>
          </a:p>
        </p:txBody>
      </p:sp>
      <p:pic>
        <p:nvPicPr>
          <p:cNvPr id="2" name="Picture 1" descr="20130208_details_023.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46900" y="-432399"/>
            <a:ext cx="6401051" cy="6350876"/>
          </a:xfrm>
          <a:prstGeom prst="ellipse">
            <a:avLst/>
          </a:prstGeom>
        </p:spPr>
      </p:pic>
      <p:sp>
        <p:nvSpPr>
          <p:cNvPr id="9"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474" y="4386369"/>
            <a:ext cx="1948401" cy="534855"/>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03187" y="4520024"/>
            <a:ext cx="1632953" cy="391293"/>
          </a:xfrm>
          <a:prstGeom prst="rect">
            <a:avLst/>
          </a:prstGeom>
        </p:spPr>
      </p:pic>
    </p:spTree>
    <p:extLst>
      <p:ext uri="{BB962C8B-B14F-4D97-AF65-F5344CB8AC3E}">
        <p14:creationId xmlns:p14="http://schemas.microsoft.com/office/powerpoint/2010/main" val="14757759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sp>
        <p:nvSpPr>
          <p:cNvPr id="2" name="Rectangle 1"/>
          <p:cNvSpPr/>
          <p:nvPr userDrawn="1"/>
        </p:nvSpPr>
        <p:spPr>
          <a:xfrm>
            <a:off x="0" y="0"/>
            <a:ext cx="9144000" cy="5148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pic>
        <p:nvPicPr>
          <p:cNvPr id="4" name="Picture 3"/>
          <p:cNvPicPr>
            <a:picLocks noChangeAspect="1"/>
          </p:cNvPicPr>
          <p:nvPr userDrawn="1"/>
        </p:nvPicPr>
        <p:blipFill>
          <a:blip r:embed="rId2">
            <a:alphaModFix amt="91000"/>
            <a:extLst>
              <a:ext uri="{BEBA8EAE-BF5A-486C-A8C5-ECC9F3942E4B}">
                <a14:imgProps xmlns:a14="http://schemas.microsoft.com/office/drawing/2010/main">
                  <a14:imgLayer r:embed="rId3">
                    <a14:imgEffect>
                      <a14:sharpenSoften amount="94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ext Placeholder 6"/>
          <p:cNvSpPr>
            <a:spLocks noGrp="1"/>
          </p:cNvSpPr>
          <p:nvPr>
            <p:ph type="body" sz="quarter" idx="11" hasCustomPrompt="1"/>
          </p:nvPr>
        </p:nvSpPr>
        <p:spPr>
          <a:xfrm>
            <a:off x="1146919" y="2178772"/>
            <a:ext cx="6855044" cy="830997"/>
          </a:xfrm>
          <a:prstGeom prst="rect">
            <a:avLst/>
          </a:prstGeom>
        </p:spPr>
        <p:txBody>
          <a:bodyPr vert="horz" anchor="ctr" anchorCtr="0">
            <a:spAutoFit/>
          </a:bodyPr>
          <a:lstStyle>
            <a:lvl1pPr marL="0" indent="0" algn="ctr">
              <a:buNone/>
              <a:defRPr sz="4800" b="1">
                <a:solidFill>
                  <a:schemeClr val="accent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Divider Slide</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474" y="178051"/>
            <a:ext cx="1948401" cy="534855"/>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03187" y="311706"/>
            <a:ext cx="1632953" cy="391293"/>
          </a:xfrm>
          <a:prstGeom prst="rect">
            <a:avLst/>
          </a:prstGeom>
        </p:spPr>
      </p:pic>
    </p:spTree>
    <p:extLst>
      <p:ext uri="{BB962C8B-B14F-4D97-AF65-F5344CB8AC3E}">
        <p14:creationId xmlns:p14="http://schemas.microsoft.com/office/powerpoint/2010/main" val="29134736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39" hasCustomPrompt="1"/>
          </p:nvPr>
        </p:nvSpPr>
        <p:spPr>
          <a:xfrm>
            <a:off x="801842" y="943207"/>
            <a:ext cx="7464425" cy="400110"/>
          </a:xfrm>
          <a:prstGeom prst="rect">
            <a:avLst/>
          </a:prstGeom>
        </p:spPr>
        <p:txBody>
          <a:bodyPr vert="horz" wrap="square" anchor="b" anchorCtr="0">
            <a:spAutoFit/>
          </a:bodyPr>
          <a:lstStyle>
            <a:lvl1pPr marL="0" indent="0" algn="l">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Name of Table</a:t>
            </a:r>
          </a:p>
        </p:txBody>
      </p:sp>
      <p:sp>
        <p:nvSpPr>
          <p:cNvPr id="8" name="Table Placeholder 7"/>
          <p:cNvSpPr>
            <a:spLocks noGrp="1"/>
          </p:cNvSpPr>
          <p:nvPr>
            <p:ph type="tbl" sz="quarter" idx="40"/>
          </p:nvPr>
        </p:nvSpPr>
        <p:spPr>
          <a:xfrm>
            <a:off x="801843" y="1343317"/>
            <a:ext cx="7464425" cy="2923883"/>
          </a:xfrm>
          <a:prstGeom prst="rect">
            <a:avLst/>
          </a:prstGeom>
        </p:spPr>
        <p:txBody>
          <a:bodyPr vert="horz"/>
          <a:lstStyle/>
          <a:p>
            <a:r>
              <a:rPr lang="en-US"/>
              <a:t>Click icon to add table</a:t>
            </a:r>
            <a:endParaRPr lang="en-US" dirty="0"/>
          </a:p>
        </p:txBody>
      </p:sp>
    </p:spTree>
    <p:extLst>
      <p:ext uri="{BB962C8B-B14F-4D97-AF65-F5344CB8AC3E}">
        <p14:creationId xmlns:p14="http://schemas.microsoft.com/office/powerpoint/2010/main" val="2484014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6" name="Text Placeholder 6"/>
          <p:cNvSpPr>
            <a:spLocks noGrp="1"/>
          </p:cNvSpPr>
          <p:nvPr>
            <p:ph type="body" sz="quarter" idx="39" hasCustomPrompt="1"/>
          </p:nvPr>
        </p:nvSpPr>
        <p:spPr>
          <a:xfrm>
            <a:off x="771607" y="2219720"/>
            <a:ext cx="1465966" cy="771098"/>
          </a:xfrm>
          <a:prstGeom prst="rect">
            <a:avLst/>
          </a:prstGeom>
        </p:spPr>
        <p:txBody>
          <a:bodyPr vert="horz" anchor="b" anchorCtr="0">
            <a:spAutoFit/>
          </a:bodyPr>
          <a:lstStyle>
            <a:lvl1pPr marL="0" indent="0" algn="l">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Bar Graph</a:t>
            </a:r>
          </a:p>
          <a:p>
            <a:pPr lvl="0"/>
            <a:r>
              <a:rPr lang="en-US" dirty="0"/>
              <a:t>Name</a:t>
            </a:r>
          </a:p>
        </p:txBody>
      </p:sp>
      <p:sp>
        <p:nvSpPr>
          <p:cNvPr id="4" name="Chart Placeholder 3"/>
          <p:cNvSpPr>
            <a:spLocks noGrp="1"/>
          </p:cNvSpPr>
          <p:nvPr>
            <p:ph type="chart" sz="quarter" idx="40"/>
          </p:nvPr>
        </p:nvSpPr>
        <p:spPr>
          <a:xfrm>
            <a:off x="2312988" y="1282924"/>
            <a:ext cx="6357937" cy="2905125"/>
          </a:xfrm>
          <a:prstGeom prst="rect">
            <a:avLst/>
          </a:prstGeom>
        </p:spPr>
        <p:txBody>
          <a:bodyPr vert="horz"/>
          <a:lstStyle/>
          <a:p>
            <a:r>
              <a:rPr lang="en-US"/>
              <a:t>Click icon to add chart</a:t>
            </a:r>
          </a:p>
        </p:txBody>
      </p:sp>
    </p:spTree>
    <p:extLst>
      <p:ext uri="{BB962C8B-B14F-4D97-AF65-F5344CB8AC3E}">
        <p14:creationId xmlns:p14="http://schemas.microsoft.com/office/powerpoint/2010/main" val="2453254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pic>
        <p:nvPicPr>
          <p:cNvPr id="4" name="Picture 3"/>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5" name="Title 3"/>
          <p:cNvSpPr>
            <a:spLocks noGrp="1"/>
          </p:cNvSpPr>
          <p:nvPr>
            <p:ph type="ctrTitle" hasCustomPrompt="1"/>
          </p:nvPr>
        </p:nvSpPr>
        <p:spPr>
          <a:xfrm>
            <a:off x="687600" y="1145059"/>
            <a:ext cx="7772400" cy="2993424"/>
          </a:xfrm>
          <a:prstGeom prst="rect">
            <a:avLst/>
          </a:prstGeom>
        </p:spPr>
        <p:txBody>
          <a:bodyPr anchor="ctr"/>
          <a:lstStyle>
            <a:lvl1pPr>
              <a:defRPr b="1"/>
            </a:lvl1pPr>
          </a:lstStyle>
          <a:p>
            <a:r>
              <a:rPr lang="en-US" sz="4800" cap="none" spc="-80" dirty="0">
                <a:solidFill>
                  <a:srgbClr val="00B0F0"/>
                </a:solidFill>
                <a:latin typeface="Arial" charset="0"/>
                <a:ea typeface="Arial" charset="0"/>
                <a:cs typeface="Arial" charset="0"/>
              </a:rPr>
              <a:t>Thank you</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474" y="4386369"/>
            <a:ext cx="1948401" cy="53485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3187" y="4520024"/>
            <a:ext cx="1632953" cy="391293"/>
          </a:xfrm>
          <a:prstGeom prst="rect">
            <a:avLst/>
          </a:prstGeom>
        </p:spPr>
      </p:pic>
    </p:spTree>
    <p:extLst>
      <p:ext uri="{BB962C8B-B14F-4D97-AF65-F5344CB8AC3E}">
        <p14:creationId xmlns:p14="http://schemas.microsoft.com/office/powerpoint/2010/main" val="10805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D">
    <p:spTree>
      <p:nvGrpSpPr>
        <p:cNvPr id="1" name=""/>
        <p:cNvGrpSpPr/>
        <p:nvPr/>
      </p:nvGrpSpPr>
      <p:grpSpPr>
        <a:xfrm>
          <a:off x="0" y="0"/>
          <a:ext cx="0" cy="0"/>
          <a:chOff x="0" y="0"/>
          <a:chExt cx="0" cy="0"/>
        </a:xfrm>
      </p:grpSpPr>
      <p:pic>
        <p:nvPicPr>
          <p:cNvPr id="12" name="Picture 11" descr="patter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08400" y="1884363"/>
            <a:ext cx="5435600" cy="3263900"/>
          </a:xfrm>
          <a:prstGeom prst="rect">
            <a:avLst/>
          </a:prstGeom>
        </p:spPr>
      </p:pic>
      <p:sp>
        <p:nvSpPr>
          <p:cNvPr id="6" name="Slide Number Placeholder 5"/>
          <p:cNvSpPr>
            <a:spLocks noGrp="1"/>
          </p:cNvSpPr>
          <p:nvPr>
            <p:ph type="sldNum" sz="quarter" idx="12"/>
          </p:nvPr>
        </p:nvSpPr>
        <p:spPr>
          <a:xfrm>
            <a:off x="6553200" y="4771679"/>
            <a:ext cx="2133600" cy="274097"/>
          </a:xfrm>
          <a:prstGeom prst="rect">
            <a:avLst/>
          </a:prstGeom>
        </p:spPr>
        <p:txBody>
          <a:bodyPr/>
          <a:lstStyle/>
          <a:p>
            <a:fld id="{FE9E206F-B6C9-6B46-920E-6690A9897DBF}" type="slidenum">
              <a:rPr lang="en-US" smtClean="0"/>
              <a:t>‹#›</a:t>
            </a:fld>
            <a:endParaRPr lang="en-US"/>
          </a:p>
        </p:txBody>
      </p:sp>
      <p:sp>
        <p:nvSpPr>
          <p:cNvPr id="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a:solidFill>
                  <a:srgbClr val="00A9E0"/>
                </a:solidFill>
              </a:defRPr>
            </a:lvl1pPr>
          </a:lstStyle>
          <a:p>
            <a:r>
              <a:rPr lang="en-US" dirty="0"/>
              <a:t>Presentation Title Here</a:t>
            </a:r>
          </a:p>
        </p:txBody>
      </p:sp>
      <p:sp>
        <p:nvSpPr>
          <p:cNvPr id="10"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spTree>
    <p:extLst>
      <p:ext uri="{BB962C8B-B14F-4D97-AF65-F5344CB8AC3E}">
        <p14:creationId xmlns:p14="http://schemas.microsoft.com/office/powerpoint/2010/main" val="199629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Title Slide ">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6" name="Slide Number Placeholder 5"/>
          <p:cNvSpPr>
            <a:spLocks noGrp="1"/>
          </p:cNvSpPr>
          <p:nvPr>
            <p:ph type="sldNum" sz="quarter" idx="12"/>
          </p:nvPr>
        </p:nvSpPr>
        <p:spPr>
          <a:xfrm>
            <a:off x="6553200" y="4771679"/>
            <a:ext cx="2133600" cy="274097"/>
          </a:xfrm>
          <a:prstGeom prst="rect">
            <a:avLst/>
          </a:prstGeom>
        </p:spPr>
        <p:txBody>
          <a:bodyPr/>
          <a:lstStyle/>
          <a:p>
            <a:fld id="{FE9E206F-B6C9-6B46-920E-6690A9897DBF}" type="slidenum">
              <a:rPr lang="en-US" smtClean="0"/>
              <a:t>‹#›</a:t>
            </a:fld>
            <a:endParaRPr lang="en-US"/>
          </a:p>
        </p:txBody>
      </p:sp>
      <p:sp>
        <p:nvSpPr>
          <p:cNvPr id="2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33"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rgbClr val="00A9E0"/>
                </a:solidFill>
              </a:defRPr>
            </a:lvl1pPr>
          </a:lstStyle>
          <a:p>
            <a:r>
              <a:rPr lang="en-US" dirty="0"/>
              <a:t>Presentation Title Here</a:t>
            </a:r>
          </a:p>
        </p:txBody>
      </p:sp>
      <p:sp>
        <p:nvSpPr>
          <p:cNvPr id="9" name="Picture Placeholder 4"/>
          <p:cNvSpPr>
            <a:spLocks noGrp="1"/>
          </p:cNvSpPr>
          <p:nvPr>
            <p:ph type="pic" sz="quarter" idx="14"/>
          </p:nvPr>
        </p:nvSpPr>
        <p:spPr>
          <a:xfrm>
            <a:off x="4438312" y="-585774"/>
            <a:ext cx="6283159" cy="6280446"/>
          </a:xfrm>
          <a:prstGeom prst="ellipse">
            <a:avLst/>
          </a:prstGeom>
        </p:spPr>
        <p:txBody>
          <a:bodyPr vert="horz"/>
          <a:lstStyle>
            <a:lvl1pPr marL="0" indent="0" algn="ctr">
              <a:buNone/>
              <a:defRPr/>
            </a:lvl1pPr>
          </a:lstStyle>
          <a:p>
            <a:r>
              <a:rPr lang="en-US"/>
              <a:t>Click icon to add picture</a:t>
            </a:r>
            <a:endParaRPr lang="en-US" dirty="0"/>
          </a:p>
        </p:txBody>
      </p:sp>
      <p:sp>
        <p:nvSpPr>
          <p:cNvPr id="10"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474" y="4386369"/>
            <a:ext cx="1948401" cy="534855"/>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3187" y="4520024"/>
            <a:ext cx="1632953" cy="391293"/>
          </a:xfrm>
          <a:prstGeom prst="rect">
            <a:avLst/>
          </a:prstGeom>
        </p:spPr>
      </p:pic>
    </p:spTree>
    <p:extLst>
      <p:ext uri="{BB962C8B-B14F-4D97-AF65-F5344CB8AC3E}">
        <p14:creationId xmlns:p14="http://schemas.microsoft.com/office/powerpoint/2010/main" val="43152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3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28" name="Group 27"/>
          <p:cNvGrpSpPr/>
          <p:nvPr userDrawn="1"/>
        </p:nvGrpSpPr>
        <p:grpSpPr>
          <a:xfrm>
            <a:off x="1227328" y="1424287"/>
            <a:ext cx="3680971" cy="307753"/>
            <a:chOff x="1227328" y="1424287"/>
            <a:chExt cx="3680971" cy="307753"/>
          </a:xfrm>
        </p:grpSpPr>
        <p:cxnSp>
          <p:nvCxnSpPr>
            <p:cNvPr id="29" name="Straight Connector 28"/>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200" b="1" kern="1200" dirty="0">
                <a:solidFill>
                  <a:prstClr val="white"/>
                </a:solidFill>
                <a:latin typeface="Arial" charset="0"/>
                <a:ea typeface="Arial" charset="0"/>
                <a:cs typeface="Arial" charset="0"/>
              </a:endParaRPr>
            </a:p>
          </p:txBody>
        </p:sp>
        <p:sp>
          <p:nvSpPr>
            <p:cNvPr id="31" name="TextBox 30"/>
            <p:cNvSpPr txBox="1"/>
            <p:nvPr/>
          </p:nvSpPr>
          <p:spPr>
            <a:xfrm>
              <a:off x="1251614" y="1429474"/>
              <a:ext cx="312903" cy="276999"/>
            </a:xfrm>
            <a:prstGeom prst="rect">
              <a:avLst/>
            </a:prstGeom>
            <a:noFill/>
          </p:spPr>
          <p:txBody>
            <a:bodyPr wrap="square" rtlCol="0">
              <a:spAutoFit/>
            </a:bodyPr>
            <a:lstStyle/>
            <a:p>
              <a:r>
                <a:rPr lang="en-US" sz="1200" b="1" dirty="0">
                  <a:solidFill>
                    <a:schemeClr val="bg1"/>
                  </a:solidFill>
                  <a:latin typeface="Arial"/>
                  <a:cs typeface="Arial"/>
                </a:rPr>
                <a:t>1</a:t>
              </a:r>
            </a:p>
          </p:txBody>
        </p:sp>
      </p:grpSp>
      <p:grpSp>
        <p:nvGrpSpPr>
          <p:cNvPr id="32" name="Group 31"/>
          <p:cNvGrpSpPr/>
          <p:nvPr userDrawn="1"/>
        </p:nvGrpSpPr>
        <p:grpSpPr>
          <a:xfrm>
            <a:off x="1232972" y="2017404"/>
            <a:ext cx="3675327" cy="298221"/>
            <a:chOff x="1232972" y="2017404"/>
            <a:chExt cx="3675327" cy="298221"/>
          </a:xfrm>
        </p:grpSpPr>
        <p:sp>
          <p:nvSpPr>
            <p:cNvPr id="33" name="Oval 32"/>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4" name="Group 33"/>
            <p:cNvGrpSpPr/>
            <p:nvPr userDrawn="1"/>
          </p:nvGrpSpPr>
          <p:grpSpPr>
            <a:xfrm>
              <a:off x="1232972" y="2021694"/>
              <a:ext cx="3675327" cy="276999"/>
              <a:chOff x="1232972" y="2021694"/>
              <a:chExt cx="3675327" cy="276999"/>
            </a:xfrm>
          </p:grpSpPr>
          <p:cxnSp>
            <p:nvCxnSpPr>
              <p:cNvPr id="35" name="Straight Connector 34"/>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userDrawn="1"/>
            </p:nvSpPr>
            <p:spPr>
              <a:xfrm>
                <a:off x="1232972" y="2021694"/>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2</a:t>
                </a:r>
              </a:p>
            </p:txBody>
          </p:sp>
        </p:grpSp>
      </p:grpSp>
      <p:sp>
        <p:nvSpPr>
          <p:cNvPr id="40" name="Text Placeholder 13"/>
          <p:cNvSpPr>
            <a:spLocks noGrp="1"/>
          </p:cNvSpPr>
          <p:nvPr>
            <p:ph type="body" sz="quarter" idx="11" hasCustomPrompt="1"/>
          </p:nvPr>
        </p:nvSpPr>
        <p:spPr>
          <a:xfrm>
            <a:off x="5111750" y="1120411"/>
            <a:ext cx="3373438" cy="3222802"/>
          </a:xfrm>
          <a:prstGeom prst="rect">
            <a:avLst/>
          </a:prstGeom>
        </p:spPr>
        <p:txBody>
          <a:bodyPr vert="horz"/>
          <a:lstStyle>
            <a:lvl1pPr marL="0" indent="0">
              <a:lnSpc>
                <a:spcPct val="250000"/>
              </a:lnSpc>
              <a:spcBef>
                <a:spcPts val="0"/>
              </a:spcBef>
              <a:buNone/>
              <a:defRPr sz="160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p:txBody>
      </p:sp>
      <p:grpSp>
        <p:nvGrpSpPr>
          <p:cNvPr id="44" name="Group 43"/>
          <p:cNvGrpSpPr/>
          <p:nvPr userDrawn="1"/>
        </p:nvGrpSpPr>
        <p:grpSpPr>
          <a:xfrm>
            <a:off x="1233466" y="2606633"/>
            <a:ext cx="3674833" cy="276999"/>
            <a:chOff x="1233466" y="2606633"/>
            <a:chExt cx="3674833" cy="276999"/>
          </a:xfrm>
        </p:grpSpPr>
        <p:cxnSp>
          <p:nvCxnSpPr>
            <p:cNvPr id="45" name="Straight Connector 44"/>
            <p:cNvCxnSpPr/>
            <p:nvPr/>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grpSp>
        <p:nvGrpSpPr>
          <p:cNvPr id="47" name="Group 46"/>
          <p:cNvGrpSpPr/>
          <p:nvPr userDrawn="1"/>
        </p:nvGrpSpPr>
        <p:grpSpPr>
          <a:xfrm>
            <a:off x="1233466" y="2600989"/>
            <a:ext cx="312903" cy="303033"/>
            <a:chOff x="1233466" y="2600989"/>
            <a:chExt cx="312903" cy="303033"/>
          </a:xfrm>
        </p:grpSpPr>
        <p:sp>
          <p:nvSpPr>
            <p:cNvPr id="48" name="Oval 47"/>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49" name="TextBox 48"/>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sp>
        <p:nvSpPr>
          <p:cNvPr id="20" name="Text Placeholder 3"/>
          <p:cNvSpPr>
            <a:spLocks noGrp="1"/>
          </p:cNvSpPr>
          <p:nvPr>
            <p:ph type="body" sz="quarter" idx="12" hasCustomPrompt="1"/>
          </p:nvPr>
        </p:nvSpPr>
        <p:spPr>
          <a:xfrm>
            <a:off x="1150363" y="545378"/>
            <a:ext cx="7334826" cy="465138"/>
          </a:xfrm>
          <a:prstGeom prst="rect">
            <a:avLst/>
          </a:prstGeom>
        </p:spPr>
        <p:txBody>
          <a:bodyPr vert="horz"/>
          <a:lstStyle>
            <a:lvl1pPr marL="0" indent="0">
              <a:buFont typeface="Arial"/>
              <a:buNone/>
              <a:defRPr sz="2000" b="1" baseline="0">
                <a:solidFill>
                  <a:schemeClr val="tx2"/>
                </a:solidFill>
              </a:defRPr>
            </a:lvl1pPr>
            <a:lvl2pPr marL="457200" indent="0">
              <a:buFont typeface="Arial"/>
              <a:buNone/>
              <a:defRPr sz="2000"/>
            </a:lvl2pPr>
            <a:lvl3pPr marL="914400" indent="0">
              <a:buFont typeface="Arial"/>
              <a:buNone/>
              <a:defRPr sz="2000"/>
            </a:lvl3pPr>
            <a:lvl4pPr marL="1371600" indent="0">
              <a:buFont typeface="Arial"/>
              <a:buNone/>
              <a:defRPr sz="2000"/>
            </a:lvl4pPr>
            <a:lvl5pPr marL="1828800" indent="0">
              <a:buFont typeface="Arial"/>
              <a:buNone/>
              <a:defRPr sz="2000"/>
            </a:lvl5pPr>
          </a:lstStyle>
          <a:p>
            <a:pPr lvl="0"/>
            <a:r>
              <a:rPr lang="en-US" dirty="0"/>
              <a:t>Click Here to Edit Today’s Discussion </a:t>
            </a:r>
          </a:p>
        </p:txBody>
      </p:sp>
    </p:spTree>
    <p:extLst>
      <p:ext uri="{BB962C8B-B14F-4D97-AF65-F5344CB8AC3E}">
        <p14:creationId xmlns:p14="http://schemas.microsoft.com/office/powerpoint/2010/main" val="253653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4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5" name="Group 4"/>
          <p:cNvGrpSpPr/>
          <p:nvPr userDrawn="1"/>
        </p:nvGrpSpPr>
        <p:grpSpPr>
          <a:xfrm>
            <a:off x="1227328" y="1424287"/>
            <a:ext cx="3680971" cy="307753"/>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200" b="1" kern="1200" dirty="0">
                <a:solidFill>
                  <a:prstClr val="white"/>
                </a:solidFill>
                <a:latin typeface="Arial" charset="0"/>
                <a:ea typeface="Arial" charset="0"/>
                <a:cs typeface="Arial" charset="0"/>
              </a:endParaRPr>
            </a:p>
          </p:txBody>
        </p:sp>
        <p:sp>
          <p:nvSpPr>
            <p:cNvPr id="8" name="TextBox 7"/>
            <p:cNvSpPr txBox="1"/>
            <p:nvPr/>
          </p:nvSpPr>
          <p:spPr>
            <a:xfrm>
              <a:off x="1251614" y="1429474"/>
              <a:ext cx="312903" cy="276999"/>
            </a:xfrm>
            <a:prstGeom prst="rect">
              <a:avLst/>
            </a:prstGeom>
            <a:noFill/>
          </p:spPr>
          <p:txBody>
            <a:bodyPr wrap="square" rtlCol="0">
              <a:spAutoFit/>
            </a:bodyPr>
            <a:lstStyle/>
            <a:p>
              <a:r>
                <a:rPr lang="en-US" sz="1200" b="1" dirty="0">
                  <a:solidFill>
                    <a:schemeClr val="bg1"/>
                  </a:solidFill>
                  <a:latin typeface="Arial"/>
                  <a:cs typeface="Arial"/>
                </a:rPr>
                <a:t>1</a:t>
              </a:r>
            </a:p>
          </p:txBody>
        </p:sp>
      </p:grpSp>
      <p:grpSp>
        <p:nvGrpSpPr>
          <p:cNvPr id="9" name="Group 8"/>
          <p:cNvGrpSpPr/>
          <p:nvPr userDrawn="1"/>
        </p:nvGrpSpPr>
        <p:grpSpPr>
          <a:xfrm>
            <a:off x="1232972" y="2017404"/>
            <a:ext cx="3675327" cy="298221"/>
            <a:chOff x="1232972" y="2017404"/>
            <a:chExt cx="3675327" cy="298221"/>
          </a:xfrm>
        </p:grpSpPr>
        <p:sp>
          <p:nvSpPr>
            <p:cNvPr id="10" name="Oval 9"/>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11" name="Group 10"/>
            <p:cNvGrpSpPr/>
            <p:nvPr userDrawn="1"/>
          </p:nvGrpSpPr>
          <p:grpSpPr>
            <a:xfrm>
              <a:off x="1232972" y="2021694"/>
              <a:ext cx="3675327" cy="276999"/>
              <a:chOff x="1232972" y="2021694"/>
              <a:chExt cx="3675327" cy="276999"/>
            </a:xfrm>
          </p:grpSpPr>
          <p:cxnSp>
            <p:nvCxnSpPr>
              <p:cNvPr id="12" name="Straight Connector 11"/>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1232972" y="2021694"/>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2</a:t>
                </a:r>
              </a:p>
            </p:txBody>
          </p:sp>
        </p:grpSp>
      </p:grpSp>
      <p:cxnSp>
        <p:nvCxnSpPr>
          <p:cNvPr id="14" name="Straight Connector 13"/>
          <p:cNvCxnSpPr/>
          <p:nvPr userDrawn="1"/>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1233466" y="2600989"/>
            <a:ext cx="312903" cy="303033"/>
            <a:chOff x="1233466" y="2600989"/>
            <a:chExt cx="312903" cy="303033"/>
          </a:xfrm>
        </p:grpSpPr>
        <p:sp>
          <p:nvSpPr>
            <p:cNvPr id="16" name="Oval 15"/>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17" name="TextBox 16"/>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grpSp>
        <p:nvGrpSpPr>
          <p:cNvPr id="18" name="Group 17"/>
          <p:cNvGrpSpPr/>
          <p:nvPr userDrawn="1"/>
        </p:nvGrpSpPr>
        <p:grpSpPr>
          <a:xfrm>
            <a:off x="1227328" y="3196920"/>
            <a:ext cx="3680971" cy="276999"/>
            <a:chOff x="1227328" y="3196920"/>
            <a:chExt cx="3680971" cy="276999"/>
          </a:xfrm>
        </p:grpSpPr>
        <p:cxnSp>
          <p:nvCxnSpPr>
            <p:cNvPr id="19" name="Straight Connector 18"/>
            <p:cNvCxnSpPr/>
            <p:nvPr/>
          </p:nvCxnSpPr>
          <p:spPr>
            <a:xfrm flipV="1">
              <a:off x="1840813" y="3403498"/>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1227328" y="3196920"/>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4</a:t>
              </a:r>
            </a:p>
          </p:txBody>
        </p:sp>
      </p:grpSp>
      <p:sp>
        <p:nvSpPr>
          <p:cNvPr id="21" name="Text Placeholder 13"/>
          <p:cNvSpPr>
            <a:spLocks noGrp="1"/>
          </p:cNvSpPr>
          <p:nvPr>
            <p:ph type="body" sz="quarter" idx="11" hasCustomPrompt="1"/>
          </p:nvPr>
        </p:nvSpPr>
        <p:spPr>
          <a:xfrm>
            <a:off x="5111750" y="1140463"/>
            <a:ext cx="3373438" cy="3222802"/>
          </a:xfrm>
          <a:prstGeom prst="rect">
            <a:avLst/>
          </a:prstGeom>
        </p:spPr>
        <p:txBody>
          <a:bodyPr vert="horz"/>
          <a:lstStyle>
            <a:lvl1pPr marL="0" indent="0">
              <a:lnSpc>
                <a:spcPct val="275000"/>
              </a:lnSpc>
              <a:spcBef>
                <a:spcPts val="0"/>
              </a:spcBef>
              <a:buNone/>
              <a:defRPr sz="140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p:txBody>
      </p:sp>
      <p:grpSp>
        <p:nvGrpSpPr>
          <p:cNvPr id="23" name="Group 22"/>
          <p:cNvGrpSpPr/>
          <p:nvPr userDrawn="1"/>
        </p:nvGrpSpPr>
        <p:grpSpPr>
          <a:xfrm>
            <a:off x="1219769" y="3166166"/>
            <a:ext cx="312903" cy="307753"/>
            <a:chOff x="1219769" y="3166166"/>
            <a:chExt cx="312903" cy="307753"/>
          </a:xfrm>
        </p:grpSpPr>
        <p:sp>
          <p:nvSpPr>
            <p:cNvPr id="24" name="Oval 23"/>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25" name="TextBox 24"/>
            <p:cNvSpPr txBox="1"/>
            <p:nvPr userDrawn="1"/>
          </p:nvSpPr>
          <p:spPr>
            <a:xfrm>
              <a:off x="1219769" y="3174240"/>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4</a:t>
              </a:r>
            </a:p>
          </p:txBody>
        </p:sp>
      </p:grpSp>
      <p:sp>
        <p:nvSpPr>
          <p:cNvPr id="26" name="Text Placeholder 3"/>
          <p:cNvSpPr>
            <a:spLocks noGrp="1"/>
          </p:cNvSpPr>
          <p:nvPr>
            <p:ph type="body" sz="quarter" idx="12" hasCustomPrompt="1"/>
          </p:nvPr>
        </p:nvSpPr>
        <p:spPr>
          <a:xfrm>
            <a:off x="1150363" y="545378"/>
            <a:ext cx="7334826" cy="465138"/>
          </a:xfrm>
          <a:prstGeom prst="rect">
            <a:avLst/>
          </a:prstGeom>
        </p:spPr>
        <p:txBody>
          <a:bodyPr vert="horz"/>
          <a:lstStyle>
            <a:lvl1pPr marL="0" indent="0">
              <a:buFont typeface="Arial"/>
              <a:buNone/>
              <a:defRPr sz="2000" b="1" baseline="0">
                <a:solidFill>
                  <a:schemeClr val="tx2"/>
                </a:solidFill>
              </a:defRPr>
            </a:lvl1pPr>
            <a:lvl2pPr marL="457200" indent="0">
              <a:buFont typeface="Arial"/>
              <a:buNone/>
              <a:defRPr sz="2000"/>
            </a:lvl2pPr>
            <a:lvl3pPr marL="914400" indent="0">
              <a:buFont typeface="Arial"/>
              <a:buNone/>
              <a:defRPr sz="2000"/>
            </a:lvl3pPr>
            <a:lvl4pPr marL="1371600" indent="0">
              <a:buFont typeface="Arial"/>
              <a:buNone/>
              <a:defRPr sz="2000"/>
            </a:lvl4pPr>
            <a:lvl5pPr marL="1828800" indent="0">
              <a:buFont typeface="Arial"/>
              <a:buNone/>
              <a:defRPr sz="2000"/>
            </a:lvl5pPr>
          </a:lstStyle>
          <a:p>
            <a:pPr lvl="0"/>
            <a:r>
              <a:rPr lang="en-US" dirty="0"/>
              <a:t>Click Here to Edit Today’s Discussion </a:t>
            </a:r>
          </a:p>
        </p:txBody>
      </p:sp>
    </p:spTree>
    <p:extLst>
      <p:ext uri="{BB962C8B-B14F-4D97-AF65-F5344CB8AC3E}">
        <p14:creationId xmlns:p14="http://schemas.microsoft.com/office/powerpoint/2010/main" val="237148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5 Points">
    <p:spTree>
      <p:nvGrpSpPr>
        <p:cNvPr id="1" name=""/>
        <p:cNvGrpSpPr/>
        <p:nvPr/>
      </p:nvGrpSpPr>
      <p:grpSpPr>
        <a:xfrm>
          <a:off x="0" y="0"/>
          <a:ext cx="0" cy="0"/>
          <a:chOff x="0" y="0"/>
          <a:chExt cx="0" cy="0"/>
        </a:xfrm>
      </p:grpSpPr>
      <p:grpSp>
        <p:nvGrpSpPr>
          <p:cNvPr id="2" name="Group 1"/>
          <p:cNvGrpSpPr/>
          <p:nvPr userDrawn="1"/>
        </p:nvGrpSpPr>
        <p:grpSpPr>
          <a:xfrm>
            <a:off x="1227328" y="1424287"/>
            <a:ext cx="3680971" cy="307753"/>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200" b="1" kern="1200" dirty="0">
                <a:solidFill>
                  <a:prstClr val="white"/>
                </a:solidFill>
                <a:latin typeface="Arial" charset="0"/>
                <a:ea typeface="Arial" charset="0"/>
                <a:cs typeface="Arial" charset="0"/>
              </a:endParaRPr>
            </a:p>
          </p:txBody>
        </p:sp>
        <p:sp>
          <p:nvSpPr>
            <p:cNvPr id="10" name="TextBox 9"/>
            <p:cNvSpPr txBox="1"/>
            <p:nvPr/>
          </p:nvSpPr>
          <p:spPr>
            <a:xfrm>
              <a:off x="1251614" y="1429474"/>
              <a:ext cx="312903" cy="276999"/>
            </a:xfrm>
            <a:prstGeom prst="rect">
              <a:avLst/>
            </a:prstGeom>
            <a:noFill/>
          </p:spPr>
          <p:txBody>
            <a:bodyPr wrap="square" rtlCol="0">
              <a:spAutoFit/>
            </a:bodyPr>
            <a:lstStyle/>
            <a:p>
              <a:r>
                <a:rPr lang="en-US" sz="1200" b="1" dirty="0">
                  <a:solidFill>
                    <a:schemeClr val="bg1"/>
                  </a:solidFill>
                  <a:latin typeface="Arial"/>
                  <a:cs typeface="Arial"/>
                </a:rPr>
                <a:t>1</a:t>
              </a:r>
            </a:p>
          </p:txBody>
        </p:sp>
      </p:grpSp>
      <p:sp>
        <p:nvSpPr>
          <p:cNvPr id="25" name="Oval 24"/>
          <p:cNvSpPr/>
          <p:nvPr/>
        </p:nvSpPr>
        <p:spPr>
          <a:xfrm>
            <a:off x="1227328" y="3768159"/>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 name="Group 2"/>
          <p:cNvGrpSpPr/>
          <p:nvPr userDrawn="1"/>
        </p:nvGrpSpPr>
        <p:grpSpPr>
          <a:xfrm>
            <a:off x="1232972" y="2017404"/>
            <a:ext cx="3675327" cy="298221"/>
            <a:chOff x="1232972" y="2017404"/>
            <a:chExt cx="3675327" cy="298221"/>
          </a:xfrm>
        </p:grpSpPr>
        <p:sp>
          <p:nvSpPr>
            <p:cNvPr id="16" name="Oval 15"/>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2" name="Group 31"/>
            <p:cNvGrpSpPr/>
            <p:nvPr userDrawn="1"/>
          </p:nvGrpSpPr>
          <p:grpSpPr>
            <a:xfrm>
              <a:off x="1232972" y="2021694"/>
              <a:ext cx="3675327" cy="276999"/>
              <a:chOff x="1232972" y="2021694"/>
              <a:chExt cx="3675327" cy="276999"/>
            </a:xfrm>
          </p:grpSpPr>
          <p:cxnSp>
            <p:nvCxnSpPr>
              <p:cNvPr id="17" name="Straight Connector 16"/>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userDrawn="1"/>
            </p:nvSpPr>
            <p:spPr>
              <a:xfrm>
                <a:off x="1232972" y="2021694"/>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2</a:t>
                </a:r>
              </a:p>
            </p:txBody>
          </p:sp>
        </p:grpSp>
      </p:grpSp>
      <p:cxnSp>
        <p:nvCxnSpPr>
          <p:cNvPr id="20" name="Straight Connector 19"/>
          <p:cNvCxnSpPr/>
          <p:nvPr/>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1233466" y="2600989"/>
            <a:ext cx="312903" cy="303033"/>
            <a:chOff x="1233466" y="2600989"/>
            <a:chExt cx="312903" cy="303033"/>
          </a:xfrm>
        </p:grpSpPr>
        <p:sp>
          <p:nvSpPr>
            <p:cNvPr id="19" name="Oval 18"/>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29" name="TextBox 28"/>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cxnSp>
        <p:nvCxnSpPr>
          <p:cNvPr id="23" name="Straight Connector 22"/>
          <p:cNvCxnSpPr/>
          <p:nvPr/>
        </p:nvCxnSpPr>
        <p:spPr>
          <a:xfrm flipV="1">
            <a:off x="1840813" y="3403498"/>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1219769" y="3166166"/>
            <a:ext cx="312903" cy="307753"/>
            <a:chOff x="1219769" y="3166166"/>
            <a:chExt cx="312903" cy="307753"/>
          </a:xfrm>
        </p:grpSpPr>
        <p:sp>
          <p:nvSpPr>
            <p:cNvPr id="22" name="Oval 21"/>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30" name="TextBox 29"/>
            <p:cNvSpPr txBox="1"/>
            <p:nvPr userDrawn="1"/>
          </p:nvSpPr>
          <p:spPr>
            <a:xfrm>
              <a:off x="1219769" y="3174240"/>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4</a:t>
              </a:r>
            </a:p>
          </p:txBody>
        </p:sp>
      </p:grpSp>
      <p:grpSp>
        <p:nvGrpSpPr>
          <p:cNvPr id="35" name="Group 34"/>
          <p:cNvGrpSpPr/>
          <p:nvPr userDrawn="1"/>
        </p:nvGrpSpPr>
        <p:grpSpPr>
          <a:xfrm>
            <a:off x="1224397" y="3780505"/>
            <a:ext cx="3683902" cy="276999"/>
            <a:chOff x="1224397" y="3780505"/>
            <a:chExt cx="3683902" cy="276999"/>
          </a:xfrm>
        </p:grpSpPr>
        <p:cxnSp>
          <p:nvCxnSpPr>
            <p:cNvPr id="26" name="Straight Connector 25"/>
            <p:cNvCxnSpPr/>
            <p:nvPr/>
          </p:nvCxnSpPr>
          <p:spPr>
            <a:xfrm flipV="1">
              <a:off x="1840813" y="3999663"/>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userDrawn="1"/>
          </p:nvSpPr>
          <p:spPr>
            <a:xfrm>
              <a:off x="1224397" y="3780505"/>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5</a:t>
              </a:r>
            </a:p>
          </p:txBody>
        </p:sp>
      </p:grpSp>
      <p:sp>
        <p:nvSpPr>
          <p:cNvPr id="14" name="Text Placeholder 13"/>
          <p:cNvSpPr>
            <a:spLocks noGrp="1"/>
          </p:cNvSpPr>
          <p:nvPr userDrawn="1">
            <p:ph type="body" sz="quarter" idx="10" hasCustomPrompt="1"/>
          </p:nvPr>
        </p:nvSpPr>
        <p:spPr>
          <a:xfrm>
            <a:off x="5111750" y="1140463"/>
            <a:ext cx="3373438" cy="3222802"/>
          </a:xfrm>
          <a:prstGeom prst="rect">
            <a:avLst/>
          </a:prstGeom>
        </p:spPr>
        <p:txBody>
          <a:bodyPr vert="horz"/>
          <a:lstStyle>
            <a:lvl1pPr marL="0" indent="0">
              <a:lnSpc>
                <a:spcPct val="275000"/>
              </a:lnSpc>
              <a:spcBef>
                <a:spcPts val="0"/>
              </a:spcBef>
              <a:buNone/>
              <a:defRPr sz="140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a:p>
            <a:pPr lvl="0"/>
            <a:r>
              <a:rPr lang="en-US" dirty="0"/>
              <a:t>Fifth Topic</a:t>
            </a:r>
          </a:p>
        </p:txBody>
      </p:sp>
      <p:sp>
        <p:nvSpPr>
          <p:cNvPr id="24" name="Slide Number Placeholder 5"/>
          <p:cNvSpPr>
            <a:spLocks noGrp="1"/>
          </p:cNvSpPr>
          <p:nvPr userDrawn="1">
            <p:ph type="sldNum" sz="quarter" idx="4"/>
          </p:nvPr>
        </p:nvSpPr>
        <p:spPr>
          <a:xfrm>
            <a:off x="6742175" y="4597359"/>
            <a:ext cx="2133600"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B4912D95-9EAC-F54B-ACA4-A6FD5A6624C2}" type="slidenum">
              <a:rPr lang="en-US" smtClean="0"/>
              <a:pPr/>
              <a:t>‹#›</a:t>
            </a:fld>
            <a:endParaRPr lang="en-US" dirty="0"/>
          </a:p>
        </p:txBody>
      </p:sp>
      <p:sp>
        <p:nvSpPr>
          <p:cNvPr id="28" name="Text Placeholder 3"/>
          <p:cNvSpPr>
            <a:spLocks noGrp="1"/>
          </p:cNvSpPr>
          <p:nvPr>
            <p:ph type="body" sz="quarter" idx="12" hasCustomPrompt="1"/>
          </p:nvPr>
        </p:nvSpPr>
        <p:spPr>
          <a:xfrm>
            <a:off x="1150363" y="545378"/>
            <a:ext cx="7334826" cy="465138"/>
          </a:xfrm>
          <a:prstGeom prst="rect">
            <a:avLst/>
          </a:prstGeom>
        </p:spPr>
        <p:txBody>
          <a:bodyPr vert="horz"/>
          <a:lstStyle>
            <a:lvl1pPr marL="0" indent="0">
              <a:buFont typeface="Arial"/>
              <a:buNone/>
              <a:defRPr sz="2000" b="1" baseline="0">
                <a:solidFill>
                  <a:schemeClr val="tx2"/>
                </a:solidFill>
              </a:defRPr>
            </a:lvl1pPr>
            <a:lvl2pPr marL="457200" indent="0">
              <a:buFont typeface="Arial"/>
              <a:buNone/>
              <a:defRPr sz="2000"/>
            </a:lvl2pPr>
            <a:lvl3pPr marL="914400" indent="0">
              <a:buFont typeface="Arial"/>
              <a:buNone/>
              <a:defRPr sz="2000"/>
            </a:lvl3pPr>
            <a:lvl4pPr marL="1371600" indent="0">
              <a:buFont typeface="Arial"/>
              <a:buNone/>
              <a:defRPr sz="2000"/>
            </a:lvl4pPr>
            <a:lvl5pPr marL="1828800" indent="0">
              <a:buFont typeface="Arial"/>
              <a:buNone/>
              <a:defRPr sz="2000"/>
            </a:lvl5pPr>
          </a:lstStyle>
          <a:p>
            <a:pPr lvl="0"/>
            <a:r>
              <a:rPr lang="en-US" dirty="0"/>
              <a:t>Click Here to Edit Today’s Discussion </a:t>
            </a:r>
          </a:p>
        </p:txBody>
      </p:sp>
    </p:spTree>
    <p:extLst>
      <p:ext uri="{BB962C8B-B14F-4D97-AF65-F5344CB8AC3E}">
        <p14:creationId xmlns:p14="http://schemas.microsoft.com/office/powerpoint/2010/main" val="38556933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42175" y="4597359"/>
            <a:ext cx="2133600"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B4912D95-9EAC-F54B-ACA4-A6FD5A6624C2}" type="slidenum">
              <a:rPr lang="en-US" smtClean="0"/>
              <a:pPr/>
              <a:t>‹#›</a:t>
            </a:fld>
            <a:endParaRPr lang="en-US" dirty="0"/>
          </a:p>
        </p:txBody>
      </p:sp>
      <p:pic>
        <p:nvPicPr>
          <p:cNvPr id="5" name="Picture 4"/>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48474" y="4386369"/>
            <a:ext cx="1948401" cy="534855"/>
          </a:xfrm>
          <a:prstGeom prst="rect">
            <a:avLst/>
          </a:prstGeom>
        </p:spPr>
      </p:pic>
      <p:pic>
        <p:nvPicPr>
          <p:cNvPr id="7" name="Picture 6"/>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2303187" y="4520024"/>
            <a:ext cx="1632953" cy="391293"/>
          </a:xfrm>
          <a:prstGeom prst="rect">
            <a:avLst/>
          </a:prstGeom>
        </p:spPr>
      </p:pic>
    </p:spTree>
    <p:extLst>
      <p:ext uri="{BB962C8B-B14F-4D97-AF65-F5344CB8AC3E}">
        <p14:creationId xmlns:p14="http://schemas.microsoft.com/office/powerpoint/2010/main" val="4228839191"/>
      </p:ext>
    </p:extLst>
  </p:cSld>
  <p:clrMap bg1="lt1" tx1="dk1" bg2="lt2" tx2="dk2" accent1="accent1" accent2="accent2" accent3="accent3" accent4="accent4" accent5="accent5" accent6="accent6" hlink="hlink" folHlink="folHlink"/>
  <p:sldLayoutIdLst>
    <p:sldLayoutId id="2147483709" r:id="rId1"/>
    <p:sldLayoutId id="2147483649" r:id="rId2"/>
    <p:sldLayoutId id="2147483660" r:id="rId3"/>
    <p:sldLayoutId id="2147483689" r:id="rId4"/>
    <p:sldLayoutId id="2147483683" r:id="rId5"/>
    <p:sldLayoutId id="2147483706" r:id="rId6"/>
    <p:sldLayoutId id="2147483680" r:id="rId7"/>
    <p:sldLayoutId id="2147483681" r:id="rId8"/>
    <p:sldLayoutId id="2147483679" r:id="rId9"/>
    <p:sldLayoutId id="2147483687" r:id="rId10"/>
    <p:sldLayoutId id="2147483707" r:id="rId11"/>
    <p:sldLayoutId id="2147483708" r:id="rId12"/>
    <p:sldLayoutId id="2147483661" r:id="rId13"/>
    <p:sldLayoutId id="2147483668" r:id="rId14"/>
    <p:sldLayoutId id="2147483662" r:id="rId15"/>
    <p:sldLayoutId id="2147483690" r:id="rId16"/>
    <p:sldLayoutId id="2147483701" r:id="rId17"/>
    <p:sldLayoutId id="2147483663" r:id="rId18"/>
    <p:sldLayoutId id="2147483699" r:id="rId19"/>
    <p:sldLayoutId id="2147483702" r:id="rId20"/>
    <p:sldLayoutId id="2147483664" r:id="rId21"/>
    <p:sldLayoutId id="2147483691" r:id="rId22"/>
    <p:sldLayoutId id="2147483700" r:id="rId23"/>
    <p:sldLayoutId id="2147483665" r:id="rId24"/>
    <p:sldLayoutId id="2147483685" r:id="rId25"/>
    <p:sldLayoutId id="2147483671" r:id="rId26"/>
    <p:sldLayoutId id="2147483703" r:id="rId27"/>
    <p:sldLayoutId id="2147483670" r:id="rId28"/>
    <p:sldLayoutId id="2147483686" r:id="rId29"/>
    <p:sldLayoutId id="2147483692" r:id="rId30"/>
    <p:sldLayoutId id="2147483693" r:id="rId31"/>
    <p:sldLayoutId id="2147483698" r:id="rId32"/>
    <p:sldLayoutId id="2147483705" r:id="rId33"/>
    <p:sldLayoutId id="2147483694" r:id="rId34"/>
    <p:sldLayoutId id="2147483695" r:id="rId35"/>
    <p:sldLayoutId id="2147483696" r:id="rId36"/>
    <p:sldLayoutId id="2147483697" r:id="rId37"/>
    <p:sldLayoutId id="2147483710" r:id="rId38"/>
    <p:sldLayoutId id="2147483669" r:id="rId39"/>
    <p:sldLayoutId id="2147483688" r:id="rId40"/>
    <p:sldLayoutId id="2147483674" r:id="rId41"/>
    <p:sldLayoutId id="2147483675" r:id="rId42"/>
    <p:sldLayoutId id="2147483682" r:id="rId4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cctsi.cuanschutz.edu/resources/ctrc/services/chcoservices" TargetMode="External"/><Relationship Id="rId2" Type="http://schemas.openxmlformats.org/officeDocument/2006/relationships/hyperlink" Target="https://cctsi.cuanschutz.edu/resources/ctrc/locations#ac-childrens-hospital-colorado-1" TargetMode="Externa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March 14, 2023</a:t>
            </a:r>
          </a:p>
        </p:txBody>
      </p:sp>
      <p:sp>
        <p:nvSpPr>
          <p:cNvPr id="3" name="Title 2"/>
          <p:cNvSpPr>
            <a:spLocks noGrp="1"/>
          </p:cNvSpPr>
          <p:nvPr>
            <p:ph type="title"/>
          </p:nvPr>
        </p:nvSpPr>
        <p:spPr>
          <a:xfrm>
            <a:off x="305508" y="1466182"/>
            <a:ext cx="3867616" cy="1313157"/>
          </a:xfrm>
        </p:spPr>
        <p:txBody>
          <a:bodyPr>
            <a:normAutofit/>
          </a:bodyPr>
          <a:lstStyle/>
          <a:p>
            <a:r>
              <a:rPr lang="en-US" sz="3600" dirty="0"/>
              <a:t>Epic Use Plan Guide</a:t>
            </a:r>
          </a:p>
        </p:txBody>
      </p:sp>
    </p:spTree>
    <p:extLst>
      <p:ext uri="{BB962C8B-B14F-4D97-AF65-F5344CB8AC3E}">
        <p14:creationId xmlns:p14="http://schemas.microsoft.com/office/powerpoint/2010/main" val="398787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8DAC2D-00AA-5E28-3F15-4E446DF9BD19}"/>
              </a:ext>
            </a:extLst>
          </p:cNvPr>
          <p:cNvSpPr>
            <a:spLocks noGrp="1"/>
          </p:cNvSpPr>
          <p:nvPr>
            <p:ph type="sldNum" sz="quarter" idx="10"/>
          </p:nvPr>
        </p:nvSpPr>
        <p:spPr/>
        <p:txBody>
          <a:bodyPr/>
          <a:lstStyle/>
          <a:p>
            <a:fld id="{FE9E206F-B6C9-6B46-920E-6690A9897DBF}" type="slidenum">
              <a:rPr lang="en-US" smtClean="0"/>
              <a:t>2</a:t>
            </a:fld>
            <a:endParaRPr lang="en-US" dirty="0"/>
          </a:p>
        </p:txBody>
      </p:sp>
      <p:sp>
        <p:nvSpPr>
          <p:cNvPr id="3" name="Text Placeholder 2">
            <a:extLst>
              <a:ext uri="{FF2B5EF4-FFF2-40B4-BE49-F238E27FC236}">
                <a16:creationId xmlns:a16="http://schemas.microsoft.com/office/drawing/2014/main" id="{37474C5B-A4F4-787E-507C-F1B60A1511E0}"/>
              </a:ext>
            </a:extLst>
          </p:cNvPr>
          <p:cNvSpPr>
            <a:spLocks noGrp="1"/>
          </p:cNvSpPr>
          <p:nvPr>
            <p:ph type="body" sz="quarter" idx="11"/>
          </p:nvPr>
        </p:nvSpPr>
        <p:spPr>
          <a:xfrm>
            <a:off x="1156699" y="465116"/>
            <a:ext cx="6830602" cy="492443"/>
          </a:xfrm>
        </p:spPr>
        <p:txBody>
          <a:bodyPr/>
          <a:lstStyle/>
          <a:p>
            <a:pPr algn="ctr"/>
            <a:r>
              <a:rPr lang="en-US" dirty="0"/>
              <a:t>EUP Guide on CCTSI website</a:t>
            </a:r>
          </a:p>
        </p:txBody>
      </p:sp>
      <p:sp>
        <p:nvSpPr>
          <p:cNvPr id="4" name="Text Placeholder 3">
            <a:extLst>
              <a:ext uri="{FF2B5EF4-FFF2-40B4-BE49-F238E27FC236}">
                <a16:creationId xmlns:a16="http://schemas.microsoft.com/office/drawing/2014/main" id="{E12A4D3E-51E1-D236-8F20-7ECCC8F13D21}"/>
              </a:ext>
            </a:extLst>
          </p:cNvPr>
          <p:cNvSpPr>
            <a:spLocks noGrp="1"/>
          </p:cNvSpPr>
          <p:nvPr>
            <p:ph type="body" sz="quarter" idx="12"/>
          </p:nvPr>
        </p:nvSpPr>
        <p:spPr>
          <a:xfrm>
            <a:off x="1156699" y="1846498"/>
            <a:ext cx="7000209" cy="2413573"/>
          </a:xfrm>
        </p:spPr>
        <p:txBody>
          <a:bodyPr/>
          <a:lstStyle/>
          <a:p>
            <a:r>
              <a:rPr lang="en-US" sz="1600" b="1" dirty="0">
                <a:solidFill>
                  <a:srgbClr val="0070C0"/>
                </a:solidFill>
              </a:rPr>
              <a:t>Locations</a:t>
            </a:r>
          </a:p>
          <a:p>
            <a:r>
              <a:rPr lang="en-US" sz="1600" dirty="0">
                <a:hlinkClick r:id="rId2"/>
              </a:rPr>
              <a:t>https://cctsi.cuanschutz.edu/resources/ctrc/locations#ac-childrens-hospital-colorado-1</a:t>
            </a:r>
            <a:endParaRPr lang="en-US" sz="1600" dirty="0"/>
          </a:p>
          <a:p>
            <a:pPr marL="285750" indent="-285750">
              <a:buFont typeface="Arial" panose="020B0604020202020204" pitchFamily="34" charset="0"/>
              <a:buChar char="•"/>
            </a:pPr>
            <a:endParaRPr lang="en-US" sz="1600" dirty="0"/>
          </a:p>
          <a:p>
            <a:r>
              <a:rPr lang="en-US" sz="1600" b="1" dirty="0">
                <a:solidFill>
                  <a:srgbClr val="0070C0"/>
                </a:solidFill>
              </a:rPr>
              <a:t>Services</a:t>
            </a:r>
          </a:p>
          <a:p>
            <a:r>
              <a:rPr lang="en-US" sz="1600" dirty="0">
                <a:hlinkClick r:id="rId3"/>
              </a:rPr>
              <a:t>https://cctsi.cuanschutz.edu/resources/ctrc/services/chcoservices</a:t>
            </a:r>
            <a:endParaRPr lang="en-US" sz="1600" dirty="0"/>
          </a:p>
          <a:p>
            <a:pPr marL="285750" indent="-285750">
              <a:buFont typeface="Arial" panose="020B0604020202020204" pitchFamily="34" charset="0"/>
              <a:buChar char="•"/>
            </a:pPr>
            <a:endParaRPr lang="en-US" sz="1600" dirty="0"/>
          </a:p>
        </p:txBody>
      </p:sp>
      <p:pic>
        <p:nvPicPr>
          <p:cNvPr id="8" name="Picture 7">
            <a:extLst>
              <a:ext uri="{FF2B5EF4-FFF2-40B4-BE49-F238E27FC236}">
                <a16:creationId xmlns:a16="http://schemas.microsoft.com/office/drawing/2014/main" id="{DBF8A1A2-A4E7-F29C-F37A-316D3BAFB597}"/>
              </a:ext>
            </a:extLst>
          </p:cNvPr>
          <p:cNvPicPr>
            <a:picLocks noChangeAspect="1"/>
          </p:cNvPicPr>
          <p:nvPr/>
        </p:nvPicPr>
        <p:blipFill>
          <a:blip r:embed="rId4"/>
          <a:stretch>
            <a:fillRect/>
          </a:stretch>
        </p:blipFill>
        <p:spPr>
          <a:xfrm>
            <a:off x="1889527" y="942182"/>
            <a:ext cx="5364945" cy="716342"/>
          </a:xfrm>
          <a:prstGeom prst="rect">
            <a:avLst/>
          </a:prstGeom>
        </p:spPr>
      </p:pic>
    </p:spTree>
    <p:extLst>
      <p:ext uri="{BB962C8B-B14F-4D97-AF65-F5344CB8AC3E}">
        <p14:creationId xmlns:p14="http://schemas.microsoft.com/office/powerpoint/2010/main" val="422458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8A656A-B0F5-8EB3-F720-262AE56FD9C8}"/>
              </a:ext>
            </a:extLst>
          </p:cNvPr>
          <p:cNvSpPr>
            <a:spLocks noGrp="1"/>
          </p:cNvSpPr>
          <p:nvPr>
            <p:ph type="sldNum" sz="quarter" idx="10"/>
          </p:nvPr>
        </p:nvSpPr>
        <p:spPr/>
        <p:txBody>
          <a:bodyPr/>
          <a:lstStyle/>
          <a:p>
            <a:fld id="{FE9E206F-B6C9-6B46-920E-6690A9897DBF}" type="slidenum">
              <a:rPr lang="en-US" smtClean="0"/>
              <a:t>3</a:t>
            </a:fld>
            <a:endParaRPr lang="en-US" dirty="0"/>
          </a:p>
        </p:txBody>
      </p:sp>
      <p:pic>
        <p:nvPicPr>
          <p:cNvPr id="4" name="Picture 3">
            <a:extLst>
              <a:ext uri="{FF2B5EF4-FFF2-40B4-BE49-F238E27FC236}">
                <a16:creationId xmlns:a16="http://schemas.microsoft.com/office/drawing/2014/main" id="{F596337D-37ED-0C78-9F19-764E67F73680}"/>
              </a:ext>
            </a:extLst>
          </p:cNvPr>
          <p:cNvPicPr>
            <a:picLocks noChangeAspect="1"/>
          </p:cNvPicPr>
          <p:nvPr/>
        </p:nvPicPr>
        <p:blipFill>
          <a:blip r:embed="rId2"/>
          <a:stretch>
            <a:fillRect/>
          </a:stretch>
        </p:blipFill>
        <p:spPr>
          <a:xfrm>
            <a:off x="1581971" y="180039"/>
            <a:ext cx="6212552" cy="4139309"/>
          </a:xfrm>
          <a:prstGeom prst="rect">
            <a:avLst/>
          </a:prstGeom>
        </p:spPr>
      </p:pic>
    </p:spTree>
    <p:extLst>
      <p:ext uri="{BB962C8B-B14F-4D97-AF65-F5344CB8AC3E}">
        <p14:creationId xmlns:p14="http://schemas.microsoft.com/office/powerpoint/2010/main" val="404700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CBD438F-BFBC-751C-4476-8D6B8A1CEDC8}"/>
              </a:ext>
            </a:extLst>
          </p:cNvPr>
          <p:cNvSpPr txBox="1"/>
          <p:nvPr/>
        </p:nvSpPr>
        <p:spPr>
          <a:xfrm>
            <a:off x="615631" y="115048"/>
            <a:ext cx="1777416" cy="307777"/>
          </a:xfrm>
          <a:prstGeom prst="rect">
            <a:avLst/>
          </a:prstGeom>
          <a:noFill/>
        </p:spPr>
        <p:txBody>
          <a:bodyPr wrap="square" rtlCol="0">
            <a:spAutoFit/>
          </a:bodyPr>
          <a:lstStyle/>
          <a:p>
            <a:pPr algn="ctr"/>
            <a:r>
              <a:rPr lang="en-US" sz="1400" dirty="0"/>
              <a:t>Step-by-Step guide </a:t>
            </a:r>
          </a:p>
        </p:txBody>
      </p:sp>
      <p:sp>
        <p:nvSpPr>
          <p:cNvPr id="20" name="TextBox 19">
            <a:extLst>
              <a:ext uri="{FF2B5EF4-FFF2-40B4-BE49-F238E27FC236}">
                <a16:creationId xmlns:a16="http://schemas.microsoft.com/office/drawing/2014/main" id="{ED2B8D38-C14F-218C-A146-A411757C15A3}"/>
              </a:ext>
            </a:extLst>
          </p:cNvPr>
          <p:cNvSpPr txBox="1"/>
          <p:nvPr/>
        </p:nvSpPr>
        <p:spPr>
          <a:xfrm>
            <a:off x="3913735" y="104994"/>
            <a:ext cx="3910283" cy="307777"/>
          </a:xfrm>
          <a:prstGeom prst="rect">
            <a:avLst/>
          </a:prstGeom>
          <a:noFill/>
        </p:spPr>
        <p:txBody>
          <a:bodyPr wrap="square" rtlCol="0">
            <a:spAutoFit/>
          </a:bodyPr>
          <a:lstStyle/>
          <a:p>
            <a:pPr algn="ctr"/>
            <a:r>
              <a:rPr lang="en-US" sz="1400" dirty="0"/>
              <a:t>Completed examples of common procedures</a:t>
            </a:r>
          </a:p>
        </p:txBody>
      </p:sp>
      <p:cxnSp>
        <p:nvCxnSpPr>
          <p:cNvPr id="22" name="Straight Arrow Connector 21">
            <a:extLst>
              <a:ext uri="{FF2B5EF4-FFF2-40B4-BE49-F238E27FC236}">
                <a16:creationId xmlns:a16="http://schemas.microsoft.com/office/drawing/2014/main" id="{4DD56B11-7AF4-AE9E-3B5B-7EDAABEA318F}"/>
              </a:ext>
            </a:extLst>
          </p:cNvPr>
          <p:cNvCxnSpPr>
            <a:cxnSpLocks/>
          </p:cNvCxnSpPr>
          <p:nvPr/>
        </p:nvCxnSpPr>
        <p:spPr>
          <a:xfrm>
            <a:off x="1493402" y="398631"/>
            <a:ext cx="0" cy="264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0F3A603-AE2C-DA55-FAE7-E9E5EA87C9C4}"/>
              </a:ext>
            </a:extLst>
          </p:cNvPr>
          <p:cNvCxnSpPr>
            <a:cxnSpLocks/>
          </p:cNvCxnSpPr>
          <p:nvPr/>
        </p:nvCxnSpPr>
        <p:spPr>
          <a:xfrm>
            <a:off x="5708983" y="352041"/>
            <a:ext cx="0" cy="264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BE96A7F4-B8CE-4BAB-3491-32FF73B63B0B}"/>
              </a:ext>
            </a:extLst>
          </p:cNvPr>
          <p:cNvPicPr>
            <a:picLocks noChangeAspect="1"/>
          </p:cNvPicPr>
          <p:nvPr/>
        </p:nvPicPr>
        <p:blipFill>
          <a:blip r:embed="rId2"/>
          <a:stretch>
            <a:fillRect/>
          </a:stretch>
        </p:blipFill>
        <p:spPr>
          <a:xfrm>
            <a:off x="361338" y="706408"/>
            <a:ext cx="8474789" cy="3918978"/>
          </a:xfrm>
          <a:prstGeom prst="rect">
            <a:avLst/>
          </a:prstGeom>
        </p:spPr>
      </p:pic>
    </p:spTree>
    <p:extLst>
      <p:ext uri="{BB962C8B-B14F-4D97-AF65-F5344CB8AC3E}">
        <p14:creationId xmlns:p14="http://schemas.microsoft.com/office/powerpoint/2010/main" val="237456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4F41A7-5DF2-E655-AD8D-6CB0305D5FA6}"/>
              </a:ext>
            </a:extLst>
          </p:cNvPr>
          <p:cNvSpPr txBox="1"/>
          <p:nvPr/>
        </p:nvSpPr>
        <p:spPr>
          <a:xfrm>
            <a:off x="7814188" y="1360094"/>
            <a:ext cx="1264672" cy="1384995"/>
          </a:xfrm>
          <a:prstGeom prst="rect">
            <a:avLst/>
          </a:prstGeom>
          <a:noFill/>
        </p:spPr>
        <p:txBody>
          <a:bodyPr wrap="square" rtlCol="0">
            <a:spAutoFit/>
          </a:bodyPr>
          <a:lstStyle/>
          <a:p>
            <a:pPr algn="ctr"/>
            <a:r>
              <a:rPr lang="en-US" sz="1400" dirty="0"/>
              <a:t>Completed lab section- various lab locations and what they mean</a:t>
            </a:r>
          </a:p>
        </p:txBody>
      </p:sp>
      <p:pic>
        <p:nvPicPr>
          <p:cNvPr id="10" name="Picture 9">
            <a:extLst>
              <a:ext uri="{FF2B5EF4-FFF2-40B4-BE49-F238E27FC236}">
                <a16:creationId xmlns:a16="http://schemas.microsoft.com/office/drawing/2014/main" id="{4D4253A4-7AA5-CE35-E9A5-2B25CFAAD4F7}"/>
              </a:ext>
            </a:extLst>
          </p:cNvPr>
          <p:cNvPicPr>
            <a:picLocks noChangeAspect="1"/>
          </p:cNvPicPr>
          <p:nvPr/>
        </p:nvPicPr>
        <p:blipFill>
          <a:blip r:embed="rId2"/>
          <a:stretch>
            <a:fillRect/>
          </a:stretch>
        </p:blipFill>
        <p:spPr>
          <a:xfrm>
            <a:off x="258097" y="74193"/>
            <a:ext cx="7315200" cy="4254159"/>
          </a:xfrm>
          <a:prstGeom prst="rect">
            <a:avLst/>
          </a:prstGeom>
        </p:spPr>
      </p:pic>
      <p:cxnSp>
        <p:nvCxnSpPr>
          <p:cNvPr id="8" name="Straight Arrow Connector 7">
            <a:extLst>
              <a:ext uri="{FF2B5EF4-FFF2-40B4-BE49-F238E27FC236}">
                <a16:creationId xmlns:a16="http://schemas.microsoft.com/office/drawing/2014/main" id="{CD220EC5-845A-E176-8DF5-DDA93347EDD7}"/>
              </a:ext>
            </a:extLst>
          </p:cNvPr>
          <p:cNvCxnSpPr>
            <a:cxnSpLocks/>
          </p:cNvCxnSpPr>
          <p:nvPr/>
        </p:nvCxnSpPr>
        <p:spPr>
          <a:xfrm flipH="1">
            <a:off x="7573297" y="469572"/>
            <a:ext cx="3613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55BBE76-852A-774F-768A-A30567A22142}"/>
              </a:ext>
            </a:extLst>
          </p:cNvPr>
          <p:cNvSpPr txBox="1"/>
          <p:nvPr/>
        </p:nvSpPr>
        <p:spPr>
          <a:xfrm>
            <a:off x="7883014" y="307141"/>
            <a:ext cx="1154060" cy="307777"/>
          </a:xfrm>
          <a:prstGeom prst="rect">
            <a:avLst/>
          </a:prstGeom>
          <a:noFill/>
        </p:spPr>
        <p:txBody>
          <a:bodyPr wrap="square" rtlCol="0">
            <a:spAutoFit/>
          </a:bodyPr>
          <a:lstStyle/>
          <a:p>
            <a:r>
              <a:rPr lang="en-US" sz="1400" dirty="0"/>
              <a:t>Visits</a:t>
            </a:r>
          </a:p>
        </p:txBody>
      </p:sp>
      <p:cxnSp>
        <p:nvCxnSpPr>
          <p:cNvPr id="14" name="Straight Arrow Connector 13">
            <a:extLst>
              <a:ext uri="{FF2B5EF4-FFF2-40B4-BE49-F238E27FC236}">
                <a16:creationId xmlns:a16="http://schemas.microsoft.com/office/drawing/2014/main" id="{5D8D3CB1-0B28-FB00-5C7C-40028107A424}"/>
              </a:ext>
            </a:extLst>
          </p:cNvPr>
          <p:cNvCxnSpPr>
            <a:cxnSpLocks/>
          </p:cNvCxnSpPr>
          <p:nvPr/>
        </p:nvCxnSpPr>
        <p:spPr>
          <a:xfrm flipH="1">
            <a:off x="7573297" y="1778782"/>
            <a:ext cx="3613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84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0B86A3-6AA7-67A6-C581-EE0292501E6A}"/>
              </a:ext>
            </a:extLst>
          </p:cNvPr>
          <p:cNvPicPr>
            <a:picLocks noChangeAspect="1"/>
          </p:cNvPicPr>
          <p:nvPr/>
        </p:nvPicPr>
        <p:blipFill>
          <a:blip r:embed="rId2"/>
          <a:stretch>
            <a:fillRect/>
          </a:stretch>
        </p:blipFill>
        <p:spPr>
          <a:xfrm>
            <a:off x="4341988" y="677255"/>
            <a:ext cx="4020347" cy="3654861"/>
          </a:xfrm>
          <a:prstGeom prst="rect">
            <a:avLst/>
          </a:prstGeom>
        </p:spPr>
      </p:pic>
      <p:sp>
        <p:nvSpPr>
          <p:cNvPr id="4" name="TextBox 3">
            <a:extLst>
              <a:ext uri="{FF2B5EF4-FFF2-40B4-BE49-F238E27FC236}">
                <a16:creationId xmlns:a16="http://schemas.microsoft.com/office/drawing/2014/main" id="{000B3510-0ACB-7CC6-C5CE-A6B0C7D60B9E}"/>
              </a:ext>
            </a:extLst>
          </p:cNvPr>
          <p:cNvSpPr txBox="1"/>
          <p:nvPr/>
        </p:nvSpPr>
        <p:spPr>
          <a:xfrm>
            <a:off x="469373" y="2109060"/>
            <a:ext cx="3129233" cy="338554"/>
          </a:xfrm>
          <a:prstGeom prst="rect">
            <a:avLst/>
          </a:prstGeom>
          <a:noFill/>
        </p:spPr>
        <p:txBody>
          <a:bodyPr wrap="square" rtlCol="0">
            <a:spAutoFit/>
          </a:bodyPr>
          <a:lstStyle/>
          <a:p>
            <a:r>
              <a:rPr lang="en-US" sz="1600" dirty="0"/>
              <a:t>Comment box with </a:t>
            </a:r>
            <a:r>
              <a:rPr lang="en-US" sz="1600" b="1" dirty="0"/>
              <a:t>timepoints</a:t>
            </a:r>
          </a:p>
        </p:txBody>
      </p:sp>
      <p:cxnSp>
        <p:nvCxnSpPr>
          <p:cNvPr id="6" name="Straight Arrow Connector 5">
            <a:extLst>
              <a:ext uri="{FF2B5EF4-FFF2-40B4-BE49-F238E27FC236}">
                <a16:creationId xmlns:a16="http://schemas.microsoft.com/office/drawing/2014/main" id="{7B1CC39E-123F-F090-1ABC-8796F4ED5DC0}"/>
              </a:ext>
            </a:extLst>
          </p:cNvPr>
          <p:cNvCxnSpPr>
            <a:cxnSpLocks/>
          </p:cNvCxnSpPr>
          <p:nvPr/>
        </p:nvCxnSpPr>
        <p:spPr>
          <a:xfrm flipV="1">
            <a:off x="3381048" y="2297674"/>
            <a:ext cx="1921880" cy="81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825346"/>
      </p:ext>
    </p:extLst>
  </p:cSld>
  <p:clrMapOvr>
    <a:masterClrMapping/>
  </p:clrMapOvr>
</p:sld>
</file>

<file path=ppt/theme/theme1.xml><?xml version="1.0" encoding="utf-8"?>
<a:theme xmlns:a="http://schemas.openxmlformats.org/drawingml/2006/main" name="STAT_160120038A_Childrens Colorado Powerpoint Template 1">
  <a:themeElements>
    <a:clrScheme name="CHCO 1">
      <a:dk1>
        <a:srgbClr val="003A70"/>
      </a:dk1>
      <a:lt1>
        <a:sysClr val="window" lastClr="FFFFFF"/>
      </a:lt1>
      <a:dk2>
        <a:srgbClr val="0069B3"/>
      </a:dk2>
      <a:lt2>
        <a:srgbClr val="D9D9D6"/>
      </a:lt2>
      <a:accent1>
        <a:srgbClr val="002D72"/>
      </a:accent1>
      <a:accent2>
        <a:srgbClr val="FFE04F"/>
      </a:accent2>
      <a:accent3>
        <a:srgbClr val="F0A900"/>
      </a:accent3>
      <a:accent4>
        <a:srgbClr val="0098D7"/>
      </a:accent4>
      <a:accent5>
        <a:srgbClr val="97999B"/>
      </a:accent5>
      <a:accent6>
        <a:srgbClr val="00A9E0"/>
      </a:accent6>
      <a:hlink>
        <a:srgbClr val="505759"/>
      </a:hlink>
      <a:folHlink>
        <a:srgbClr val="0069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T_160120038A_Childrens Colorado Powerpoint Template 1 (Read-Only)" id="{73C3A1CF-9961-2047-9D88-E3691E8152B7}" vid="{833AA383-FDC6-6F4E-B2D2-6CB170298B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017318-e278-4df5-9754-e7657c6b7011" xsi:nil="true"/>
    <lcf76f155ced4ddcb4097134ff3c332f xmlns="7f59571a-5781-48d4-ab48-34b2b92ce30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F507771E1F9D4BABB832A1FB247E84" ma:contentTypeVersion="9" ma:contentTypeDescription="Create a new document." ma:contentTypeScope="" ma:versionID="fac101464da721c231e7d0556ec433a3">
  <xsd:schema xmlns:xsd="http://www.w3.org/2001/XMLSchema" xmlns:xs="http://www.w3.org/2001/XMLSchema" xmlns:p="http://schemas.microsoft.com/office/2006/metadata/properties" xmlns:ns2="7f59571a-5781-48d4-ab48-34b2b92ce30f" xmlns:ns3="5b017318-e278-4df5-9754-e7657c6b7011" targetNamespace="http://schemas.microsoft.com/office/2006/metadata/properties" ma:root="true" ma:fieldsID="cb79a4cfed82652a980db5facbd9da70" ns2:_="" ns3:_="">
    <xsd:import namespace="7f59571a-5781-48d4-ab48-34b2b92ce30f"/>
    <xsd:import namespace="5b017318-e278-4df5-9754-e7657c6b701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59571a-5781-48d4-ab48-34b2b92ce3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1d83a6-dbe1-4c18-98c1-d1307b741ca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017318-e278-4df5-9754-e7657c6b70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0508058-9a14-47c3-95c4-477d27e0fcb7}" ma:internalName="TaxCatchAll" ma:showField="CatchAllData" ma:web="5b017318-e278-4df5-9754-e7657c6b70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60C2CF-0946-4CE7-BE90-401AF8048ED8}">
  <ds:schemaRefs>
    <ds:schemaRef ds:uri="http://schemas.microsoft.com/office/2006/metadata/properties"/>
    <ds:schemaRef ds:uri="http://www.w3.org/XML/1998/namespace"/>
    <ds:schemaRef ds:uri="http://schemas.microsoft.com/office/2006/documentManagement/types"/>
    <ds:schemaRef ds:uri="http://purl.org/dc/dcmitype/"/>
    <ds:schemaRef ds:uri="7f59571a-5781-48d4-ab48-34b2b92ce30f"/>
    <ds:schemaRef ds:uri="http://purl.org/dc/terms/"/>
    <ds:schemaRef ds:uri="http://schemas.microsoft.com/office/infopath/2007/PartnerControls"/>
    <ds:schemaRef ds:uri="http://schemas.openxmlformats.org/package/2006/metadata/core-properties"/>
    <ds:schemaRef ds:uri="5b017318-e278-4df5-9754-e7657c6b7011"/>
    <ds:schemaRef ds:uri="http://purl.org/dc/elements/1.1/"/>
  </ds:schemaRefs>
</ds:datastoreItem>
</file>

<file path=customXml/itemProps2.xml><?xml version="1.0" encoding="utf-8"?>
<ds:datastoreItem xmlns:ds="http://schemas.openxmlformats.org/officeDocument/2006/customXml" ds:itemID="{3F966334-007B-43A5-B96F-FE287A78D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59571a-5781-48d4-ab48-34b2b92ce30f"/>
    <ds:schemaRef ds:uri="5b017318-e278-4df5-9754-e7657c6b70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ECCBB6-CD15-4115-BBE0-A7737DD3FB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STAT_160120038A_Childrens Colorado Powerpoint Template 4-images</Template>
  <TotalTime>4814</TotalTime>
  <Words>69</Words>
  <Application>Microsoft Office PowerPoint</Application>
  <PresentationFormat>Custom</PresentationFormat>
  <Paragraphs>15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Lucida Grande</vt:lpstr>
      <vt:lpstr>Trebuchet MS</vt:lpstr>
      <vt:lpstr>STAT_160120038A_Childrens Colorado Powerpoint Template 1</vt:lpstr>
      <vt:lpstr>Epic Use Plan Guide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Macias, Giomara</dc:creator>
  <cp:lastModifiedBy>Mande, Archana</cp:lastModifiedBy>
  <cp:revision>18</cp:revision>
  <dcterms:created xsi:type="dcterms:W3CDTF">2020-10-29T16:26:03Z</dcterms:created>
  <dcterms:modified xsi:type="dcterms:W3CDTF">2025-10-01T21:58:37Z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0x010100A9F507771E1F9D4BABB832A1FB247E84</vt:lpwstr>
  </property>
  <property fmtid="{D5CDD505-2E9C-101B-9397-08002B2CF9AE}" pid="3" name="MediaServiceImageTags">
    <vt:lpwstr/>
  </property>
</Properties>
</file>